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theme/theme3.xml" ContentType="application/vnd.openxmlformats-officedocument.theme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theme/theme4.xml" ContentType="application/vnd.openxmlformats-officedocument.theme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1" r:id="rId1"/>
    <p:sldMasterId id="2147483701" r:id="rId2"/>
    <p:sldMasterId id="2147483714" r:id="rId3"/>
    <p:sldMasterId id="2147483727" r:id="rId4"/>
    <p:sldMasterId id="2147483755" r:id="rId5"/>
  </p:sldMasterIdLst>
  <p:notesMasterIdLst>
    <p:notesMasterId r:id="rId16"/>
  </p:notesMasterIdLst>
  <p:sldIdLst>
    <p:sldId id="519" r:id="rId6"/>
    <p:sldId id="515" r:id="rId7"/>
    <p:sldId id="517" r:id="rId8"/>
    <p:sldId id="518" r:id="rId9"/>
    <p:sldId id="522" r:id="rId10"/>
    <p:sldId id="523" r:id="rId11"/>
    <p:sldId id="526" r:id="rId12"/>
    <p:sldId id="527" r:id="rId13"/>
    <p:sldId id="528" r:id="rId14"/>
    <p:sldId id="530" r:id="rId15"/>
  </p:sldIdLst>
  <p:sldSz cx="12711113" cy="7150100"/>
  <p:notesSz cx="6797675" cy="9926638"/>
  <p:defaultTextStyle>
    <a:defPPr>
      <a:defRPr lang="ru-RU"/>
    </a:defPPr>
    <a:lvl1pPr marL="0" algn="l" defTabSz="998525" rtl="0" eaLnBrk="1" latinLnBrk="0" hangingPunct="1">
      <a:defRPr sz="1966" kern="1200">
        <a:solidFill>
          <a:schemeClr val="tx1"/>
        </a:solidFill>
        <a:latin typeface="+mn-lt"/>
        <a:ea typeface="+mn-ea"/>
        <a:cs typeface="+mn-cs"/>
      </a:defRPr>
    </a:lvl1pPr>
    <a:lvl2pPr marL="499262" algn="l" defTabSz="998525" rtl="0" eaLnBrk="1" latinLnBrk="0" hangingPunct="1">
      <a:defRPr sz="1966" kern="1200">
        <a:solidFill>
          <a:schemeClr val="tx1"/>
        </a:solidFill>
        <a:latin typeface="+mn-lt"/>
        <a:ea typeface="+mn-ea"/>
        <a:cs typeface="+mn-cs"/>
      </a:defRPr>
    </a:lvl2pPr>
    <a:lvl3pPr marL="998525" algn="l" defTabSz="998525" rtl="0" eaLnBrk="1" latinLnBrk="0" hangingPunct="1">
      <a:defRPr sz="1966" kern="1200">
        <a:solidFill>
          <a:schemeClr val="tx1"/>
        </a:solidFill>
        <a:latin typeface="+mn-lt"/>
        <a:ea typeface="+mn-ea"/>
        <a:cs typeface="+mn-cs"/>
      </a:defRPr>
    </a:lvl3pPr>
    <a:lvl4pPr marL="1497787" algn="l" defTabSz="998525" rtl="0" eaLnBrk="1" latinLnBrk="0" hangingPunct="1">
      <a:defRPr sz="1966" kern="1200">
        <a:solidFill>
          <a:schemeClr val="tx1"/>
        </a:solidFill>
        <a:latin typeface="+mn-lt"/>
        <a:ea typeface="+mn-ea"/>
        <a:cs typeface="+mn-cs"/>
      </a:defRPr>
    </a:lvl4pPr>
    <a:lvl5pPr marL="1997050" algn="l" defTabSz="998525" rtl="0" eaLnBrk="1" latinLnBrk="0" hangingPunct="1">
      <a:defRPr sz="1966" kern="1200">
        <a:solidFill>
          <a:schemeClr val="tx1"/>
        </a:solidFill>
        <a:latin typeface="+mn-lt"/>
        <a:ea typeface="+mn-ea"/>
        <a:cs typeface="+mn-cs"/>
      </a:defRPr>
    </a:lvl5pPr>
    <a:lvl6pPr marL="2496312" algn="l" defTabSz="998525" rtl="0" eaLnBrk="1" latinLnBrk="0" hangingPunct="1">
      <a:defRPr sz="1966" kern="1200">
        <a:solidFill>
          <a:schemeClr val="tx1"/>
        </a:solidFill>
        <a:latin typeface="+mn-lt"/>
        <a:ea typeface="+mn-ea"/>
        <a:cs typeface="+mn-cs"/>
      </a:defRPr>
    </a:lvl6pPr>
    <a:lvl7pPr marL="2995574" algn="l" defTabSz="998525" rtl="0" eaLnBrk="1" latinLnBrk="0" hangingPunct="1">
      <a:defRPr sz="1966" kern="1200">
        <a:solidFill>
          <a:schemeClr val="tx1"/>
        </a:solidFill>
        <a:latin typeface="+mn-lt"/>
        <a:ea typeface="+mn-ea"/>
        <a:cs typeface="+mn-cs"/>
      </a:defRPr>
    </a:lvl7pPr>
    <a:lvl8pPr marL="3494837" algn="l" defTabSz="998525" rtl="0" eaLnBrk="1" latinLnBrk="0" hangingPunct="1">
      <a:defRPr sz="1966" kern="1200">
        <a:solidFill>
          <a:schemeClr val="tx1"/>
        </a:solidFill>
        <a:latin typeface="+mn-lt"/>
        <a:ea typeface="+mn-ea"/>
        <a:cs typeface="+mn-cs"/>
      </a:defRPr>
    </a:lvl8pPr>
    <a:lvl9pPr marL="3994099" algn="l" defTabSz="998525" rtl="0" eaLnBrk="1" latinLnBrk="0" hangingPunct="1">
      <a:defRPr sz="1966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252" userDrawn="1">
          <p15:clr>
            <a:srgbClr val="A4A3A4"/>
          </p15:clr>
        </p15:guide>
        <p15:guide id="2" pos="4004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4DC34"/>
    <a:srgbClr val="8DE927"/>
    <a:srgbClr val="143976"/>
    <a:srgbClr val="D25D08"/>
    <a:srgbClr val="186A4B"/>
    <a:srgbClr val="B84C10"/>
    <a:srgbClr val="9FBDEF"/>
    <a:srgbClr val="CA5D08"/>
    <a:srgbClr val="C45D08"/>
    <a:srgbClr val="C66D1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16DA210-FB5B-4158-B5E0-FEB733F419BA}" styleName="Светлый стиль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35758FB7-9AC5-4552-8A53-C91805E547FA}" styleName="Стиль из темы 1 - акцент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3C2FFA5D-87B4-456A-9821-1D502468CF0F}" styleName="Стиль из темы 1 - акцент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69C7853C-536D-4A76-A0AE-DD22124D55A5}" styleName="Стиль из темы 1 - акцент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775DCB02-9BB8-47FD-8907-85C794F793BA}" styleName="Стиль из темы 1 - акцент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327F97BB-C833-4FB7-BDE5-3F7075034690}" styleName="Стиль из темы 2 - акцент 5">
    <a:tblBg>
      <a:fillRef idx="3">
        <a:schemeClr val="accent5"/>
      </a:fillRef>
      <a:effectRef idx="3">
        <a:schemeClr val="accent5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5">
                <a:tint val="50000"/>
              </a:schemeClr>
            </a:lnRef>
          </a:left>
          <a:right>
            <a:lnRef idx="1">
              <a:schemeClr val="accent5">
                <a:tint val="50000"/>
              </a:schemeClr>
            </a:lnRef>
          </a:right>
          <a:top>
            <a:lnRef idx="1">
              <a:schemeClr val="accent5">
                <a:tint val="50000"/>
              </a:schemeClr>
            </a:lnRef>
          </a:top>
          <a:bottom>
            <a:lnRef idx="1">
              <a:schemeClr val="accent5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F5AB1C69-6EDB-4FF4-983F-18BD219EF322}" styleName="Средний стиль 2 -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Средний стиль 2 - акцент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90" autoAdjust="0"/>
    <p:restoredTop sz="95972" autoAdjust="0"/>
  </p:normalViewPr>
  <p:slideViewPr>
    <p:cSldViewPr snapToGrid="0">
      <p:cViewPr>
        <p:scale>
          <a:sx n="66" d="100"/>
          <a:sy n="66" d="100"/>
        </p:scale>
        <p:origin x="-534" y="-978"/>
      </p:cViewPr>
      <p:guideLst>
        <p:guide orient="horz" pos="2252"/>
        <p:guide pos="4004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>
      <p:cViewPr>
        <p:scale>
          <a:sx n="100" d="100"/>
          <a:sy n="100" d="100"/>
        </p:scale>
        <p:origin x="-2616" y="1416"/>
      </p:cViewPr>
      <p:guideLst>
        <p:guide orient="horz" pos="3127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10" Type="http://schemas.openxmlformats.org/officeDocument/2006/relationships/slide" Target="slides/slide5.xml"/><Relationship Id="rId19" Type="http://schemas.openxmlformats.org/officeDocument/2006/relationships/theme" Target="theme/theme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12" y="10"/>
            <a:ext cx="2946189" cy="497923"/>
          </a:xfrm>
          <a:prstGeom prst="rect">
            <a:avLst/>
          </a:prstGeom>
        </p:spPr>
        <p:txBody>
          <a:bodyPr vert="horz" lIns="91552" tIns="45779" rIns="91552" bIns="45779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49900" y="10"/>
            <a:ext cx="2946189" cy="497923"/>
          </a:xfrm>
          <a:prstGeom prst="rect">
            <a:avLst/>
          </a:prstGeom>
        </p:spPr>
        <p:txBody>
          <a:bodyPr vert="horz" lIns="91552" tIns="45779" rIns="91552" bIns="45779" rtlCol="0"/>
          <a:lstStyle>
            <a:lvl1pPr algn="r">
              <a:defRPr sz="1200"/>
            </a:lvl1pPr>
          </a:lstStyle>
          <a:p>
            <a:fld id="{015D4280-BC41-4E42-AA16-2AA78C7B1FFE}" type="datetimeFigureOut">
              <a:rPr lang="ru-RU" smtClean="0"/>
              <a:pPr/>
              <a:t>29.06.2020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552" tIns="45779" rIns="91552" bIns="45779" rtlCol="0" anchor="ctr"/>
          <a:lstStyle/>
          <a:p>
            <a:endParaRPr lang="ru-RU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77202"/>
            <a:ext cx="5438140" cy="3908614"/>
          </a:xfrm>
          <a:prstGeom prst="rect">
            <a:avLst/>
          </a:prstGeom>
        </p:spPr>
        <p:txBody>
          <a:bodyPr vert="horz" lIns="91552" tIns="45779" rIns="91552" bIns="45779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12" y="9428727"/>
            <a:ext cx="2946189" cy="497922"/>
          </a:xfrm>
          <a:prstGeom prst="rect">
            <a:avLst/>
          </a:prstGeom>
        </p:spPr>
        <p:txBody>
          <a:bodyPr vert="horz" lIns="91552" tIns="45779" rIns="91552" bIns="45779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49900" y="9428727"/>
            <a:ext cx="2946189" cy="497922"/>
          </a:xfrm>
          <a:prstGeom prst="rect">
            <a:avLst/>
          </a:prstGeom>
        </p:spPr>
        <p:txBody>
          <a:bodyPr vert="horz" lIns="91552" tIns="45779" rIns="91552" bIns="45779" rtlCol="0" anchor="b"/>
          <a:lstStyle>
            <a:lvl1pPr algn="r">
              <a:defRPr sz="1200"/>
            </a:lvl1pPr>
          </a:lstStyle>
          <a:p>
            <a:fld id="{2E1820A0-B833-4BFF-80CC-437100E604A7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7444996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98525" rtl="0" eaLnBrk="1" latinLnBrk="0" hangingPunct="1">
      <a:defRPr sz="1310" kern="1200">
        <a:solidFill>
          <a:schemeClr val="tx1"/>
        </a:solidFill>
        <a:latin typeface="+mn-lt"/>
        <a:ea typeface="+mn-ea"/>
        <a:cs typeface="+mn-cs"/>
      </a:defRPr>
    </a:lvl1pPr>
    <a:lvl2pPr marL="499262" algn="l" defTabSz="998525" rtl="0" eaLnBrk="1" latinLnBrk="0" hangingPunct="1">
      <a:defRPr sz="1310" kern="1200">
        <a:solidFill>
          <a:schemeClr val="tx1"/>
        </a:solidFill>
        <a:latin typeface="+mn-lt"/>
        <a:ea typeface="+mn-ea"/>
        <a:cs typeface="+mn-cs"/>
      </a:defRPr>
    </a:lvl2pPr>
    <a:lvl3pPr marL="998525" algn="l" defTabSz="998525" rtl="0" eaLnBrk="1" latinLnBrk="0" hangingPunct="1">
      <a:defRPr sz="1310" kern="1200">
        <a:solidFill>
          <a:schemeClr val="tx1"/>
        </a:solidFill>
        <a:latin typeface="+mn-lt"/>
        <a:ea typeface="+mn-ea"/>
        <a:cs typeface="+mn-cs"/>
      </a:defRPr>
    </a:lvl3pPr>
    <a:lvl4pPr marL="1497787" algn="l" defTabSz="998525" rtl="0" eaLnBrk="1" latinLnBrk="0" hangingPunct="1">
      <a:defRPr sz="1310" kern="1200">
        <a:solidFill>
          <a:schemeClr val="tx1"/>
        </a:solidFill>
        <a:latin typeface="+mn-lt"/>
        <a:ea typeface="+mn-ea"/>
        <a:cs typeface="+mn-cs"/>
      </a:defRPr>
    </a:lvl4pPr>
    <a:lvl5pPr marL="1997050" algn="l" defTabSz="998525" rtl="0" eaLnBrk="1" latinLnBrk="0" hangingPunct="1">
      <a:defRPr sz="1310" kern="1200">
        <a:solidFill>
          <a:schemeClr val="tx1"/>
        </a:solidFill>
        <a:latin typeface="+mn-lt"/>
        <a:ea typeface="+mn-ea"/>
        <a:cs typeface="+mn-cs"/>
      </a:defRPr>
    </a:lvl5pPr>
    <a:lvl6pPr marL="2496312" algn="l" defTabSz="998525" rtl="0" eaLnBrk="1" latinLnBrk="0" hangingPunct="1">
      <a:defRPr sz="1310" kern="1200">
        <a:solidFill>
          <a:schemeClr val="tx1"/>
        </a:solidFill>
        <a:latin typeface="+mn-lt"/>
        <a:ea typeface="+mn-ea"/>
        <a:cs typeface="+mn-cs"/>
      </a:defRPr>
    </a:lvl6pPr>
    <a:lvl7pPr marL="2995574" algn="l" defTabSz="998525" rtl="0" eaLnBrk="1" latinLnBrk="0" hangingPunct="1">
      <a:defRPr sz="1310" kern="1200">
        <a:solidFill>
          <a:schemeClr val="tx1"/>
        </a:solidFill>
        <a:latin typeface="+mn-lt"/>
        <a:ea typeface="+mn-ea"/>
        <a:cs typeface="+mn-cs"/>
      </a:defRPr>
    </a:lvl7pPr>
    <a:lvl8pPr marL="3494837" algn="l" defTabSz="998525" rtl="0" eaLnBrk="1" latinLnBrk="0" hangingPunct="1">
      <a:defRPr sz="1310" kern="1200">
        <a:solidFill>
          <a:schemeClr val="tx1"/>
        </a:solidFill>
        <a:latin typeface="+mn-lt"/>
        <a:ea typeface="+mn-ea"/>
        <a:cs typeface="+mn-cs"/>
      </a:defRPr>
    </a:lvl8pPr>
    <a:lvl9pPr marL="3994099" algn="l" defTabSz="998525" rtl="0" eaLnBrk="1" latinLnBrk="0" hangingPunct="1">
      <a:defRPr sz="131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690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88900" y="747713"/>
            <a:ext cx="6619875" cy="3724275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42691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dirty="0" smtClean="0"/>
          </a:p>
        </p:txBody>
      </p:sp>
      <p:sp>
        <p:nvSpPr>
          <p:cNvPr id="242692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1031641">
              <a:spcBef>
                <a:spcPct val="30000"/>
              </a:spcBef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7103" indent="-286125" defTabSz="1031641">
              <a:spcBef>
                <a:spcPct val="30000"/>
              </a:spcBef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9269" indent="-227311" defTabSz="1031641">
              <a:spcBef>
                <a:spcPct val="30000"/>
              </a:spcBef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10249" indent="-227311" defTabSz="1031641">
              <a:spcBef>
                <a:spcPct val="30000"/>
              </a:spcBef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71227" indent="-227311" defTabSz="1031641">
              <a:spcBef>
                <a:spcPct val="30000"/>
              </a:spcBef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29027" indent="-227311" defTabSz="1031641" eaLnBrk="0" fontAlgn="base" hangingPunct="0">
              <a:spcBef>
                <a:spcPct val="3000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86827" indent="-227311" defTabSz="1031641" eaLnBrk="0" fontAlgn="base" hangingPunct="0">
              <a:spcBef>
                <a:spcPct val="3000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44628" indent="-227311" defTabSz="1031641" eaLnBrk="0" fontAlgn="base" hangingPunct="0">
              <a:spcBef>
                <a:spcPct val="3000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902427" indent="-227311" defTabSz="1031641" eaLnBrk="0" fontAlgn="base" hangingPunct="0">
              <a:spcBef>
                <a:spcPct val="3000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BEB5F52E-7ECA-4248-BA9A-9223E9A7A836}" type="slidenum">
              <a:rPr lang="ru-RU" altLang="ru-RU" sz="1200">
                <a:solidFill>
                  <a:srgbClr val="000000"/>
                </a:solidFill>
              </a:rPr>
              <a:pPr>
                <a:spcBef>
                  <a:spcPct val="0"/>
                </a:spcBef>
              </a:pPr>
              <a:t>1</a:t>
            </a:fld>
            <a:endParaRPr lang="ru-RU" altLang="ru-RU" sz="12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326723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1820A0-B833-4BFF-80CC-437100E604A7}" type="slidenum">
              <a:rPr lang="ru-RU" smtClean="0">
                <a:solidFill>
                  <a:prstClr val="black"/>
                </a:solidFill>
              </a:rPr>
              <a:pPr/>
              <a:t>2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212228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1820A0-B833-4BFF-80CC-437100E604A7}" type="slidenum">
              <a:rPr lang="ru-RU" smtClean="0">
                <a:solidFill>
                  <a:prstClr val="black"/>
                </a:solidFill>
              </a:rPr>
              <a:pPr/>
              <a:t>7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212228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1820A0-B833-4BFF-80CC-437100E604A7}" type="slidenum">
              <a:rPr lang="ru-RU" smtClean="0">
                <a:solidFill>
                  <a:prstClr val="black"/>
                </a:solidFill>
              </a:rPr>
              <a:pPr/>
              <a:t>8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212228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1820A0-B833-4BFF-80CC-437100E604A7}" type="slidenum">
              <a:rPr lang="ru-RU" smtClean="0">
                <a:solidFill>
                  <a:prstClr val="black"/>
                </a:solidFill>
              </a:rPr>
              <a:pPr/>
              <a:t>10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212228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5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53335" y="2221175"/>
            <a:ext cx="10804446" cy="153263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906667" y="4051727"/>
            <a:ext cx="8897779" cy="1827248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762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5248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42873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9049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38122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8574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33371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8099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635557" y="6627092"/>
            <a:ext cx="2965926" cy="380677"/>
          </a:xfrm>
          <a:prstGeom prst="rect">
            <a:avLst/>
          </a:prstGeom>
        </p:spPr>
        <p:txBody>
          <a:bodyPr lIns="91360" tIns="45680" rIns="91360" bIns="45680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342968" y="6627092"/>
            <a:ext cx="4025186" cy="380677"/>
          </a:xfrm>
          <a:prstGeom prst="rect">
            <a:avLst/>
          </a:prstGeom>
        </p:spPr>
        <p:txBody>
          <a:bodyPr lIns="91360" tIns="45680" rIns="91360" bIns="45680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DD3B24-17C6-4A27-98CA-E0E92DC0559F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00518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91467" y="5005072"/>
            <a:ext cx="7626668" cy="590878"/>
          </a:xfrm>
        </p:spPr>
        <p:txBody>
          <a:bodyPr anchor="b"/>
          <a:lstStyle>
            <a:lvl1pPr algn="l">
              <a:defRPr sz="2085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491467" y="638875"/>
            <a:ext cx="7626668" cy="4290060"/>
          </a:xfrm>
        </p:spPr>
        <p:txBody>
          <a:bodyPr rtlCol="0">
            <a:normAutofit/>
          </a:bodyPr>
          <a:lstStyle>
            <a:lvl1pPr marL="0" indent="0">
              <a:buNone/>
              <a:defRPr sz="3336"/>
            </a:lvl1pPr>
            <a:lvl2pPr marL="476245" indent="0">
              <a:buNone/>
              <a:defRPr sz="2919"/>
            </a:lvl2pPr>
            <a:lvl3pPr marL="952488" indent="0">
              <a:buNone/>
              <a:defRPr sz="2502"/>
            </a:lvl3pPr>
            <a:lvl4pPr marL="1428733" indent="0">
              <a:buNone/>
              <a:defRPr sz="2085"/>
            </a:lvl4pPr>
            <a:lvl5pPr marL="1904978" indent="0">
              <a:buNone/>
              <a:defRPr sz="2085"/>
            </a:lvl5pPr>
            <a:lvl6pPr marL="2381221" indent="0">
              <a:buNone/>
              <a:defRPr sz="2085"/>
            </a:lvl6pPr>
            <a:lvl7pPr marL="2857465" indent="0">
              <a:buNone/>
              <a:defRPr sz="2085"/>
            </a:lvl7pPr>
            <a:lvl8pPr marL="3333712" indent="0">
              <a:buNone/>
              <a:defRPr sz="2085"/>
            </a:lvl8pPr>
            <a:lvl9pPr marL="3809954" indent="0">
              <a:buNone/>
              <a:defRPr sz="2085"/>
            </a:lvl9pPr>
          </a:lstStyle>
          <a:p>
            <a:pPr lvl="0"/>
            <a:endParaRPr lang="ru-RU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491467" y="5595949"/>
            <a:ext cx="7626668" cy="839144"/>
          </a:xfrm>
        </p:spPr>
        <p:txBody>
          <a:bodyPr/>
          <a:lstStyle>
            <a:lvl1pPr marL="0" indent="0">
              <a:buNone/>
              <a:defRPr sz="1460"/>
            </a:lvl1pPr>
            <a:lvl2pPr marL="476245" indent="0">
              <a:buNone/>
              <a:defRPr sz="1251"/>
            </a:lvl2pPr>
            <a:lvl3pPr marL="952488" indent="0">
              <a:buNone/>
              <a:defRPr sz="1043"/>
            </a:lvl3pPr>
            <a:lvl4pPr marL="1428733" indent="0">
              <a:buNone/>
              <a:defRPr sz="938"/>
            </a:lvl4pPr>
            <a:lvl5pPr marL="1904978" indent="0">
              <a:buNone/>
              <a:defRPr sz="938"/>
            </a:lvl5pPr>
            <a:lvl6pPr marL="2381221" indent="0">
              <a:buNone/>
              <a:defRPr sz="938"/>
            </a:lvl6pPr>
            <a:lvl7pPr marL="2857465" indent="0">
              <a:buNone/>
              <a:defRPr sz="938"/>
            </a:lvl7pPr>
            <a:lvl8pPr marL="3333712" indent="0">
              <a:buNone/>
              <a:defRPr sz="938"/>
            </a:lvl8pPr>
            <a:lvl9pPr marL="3809954" indent="0">
              <a:buNone/>
              <a:defRPr sz="938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35557" y="6627092"/>
            <a:ext cx="2965926" cy="380677"/>
          </a:xfrm>
          <a:prstGeom prst="rect">
            <a:avLst/>
          </a:prstGeom>
        </p:spPr>
        <p:txBody>
          <a:bodyPr lIns="91360" tIns="45680" rIns="91360" bIns="45680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342968" y="6627092"/>
            <a:ext cx="4025186" cy="380677"/>
          </a:xfrm>
          <a:prstGeom prst="rect">
            <a:avLst/>
          </a:prstGeom>
        </p:spPr>
        <p:txBody>
          <a:bodyPr lIns="91360" tIns="45680" rIns="91360" bIns="45680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5A0A1B-D7B0-4C6E-90BC-42E0241C5757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74131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635557" y="6627092"/>
            <a:ext cx="2965926" cy="380677"/>
          </a:xfrm>
          <a:prstGeom prst="rect">
            <a:avLst/>
          </a:prstGeom>
        </p:spPr>
        <p:txBody>
          <a:bodyPr lIns="91360" tIns="45680" rIns="91360" bIns="45680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342968" y="6627092"/>
            <a:ext cx="4025186" cy="380677"/>
          </a:xfrm>
          <a:prstGeom prst="rect">
            <a:avLst/>
          </a:prstGeom>
        </p:spPr>
        <p:txBody>
          <a:bodyPr lIns="91360" tIns="45680" rIns="91360" bIns="45680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7DC856-7421-485F-B27B-F1912165AC04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471886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9215556" y="286344"/>
            <a:ext cx="2860001" cy="6100757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35556" y="286344"/>
            <a:ext cx="8368150" cy="610075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635557" y="6627092"/>
            <a:ext cx="2965926" cy="380677"/>
          </a:xfrm>
          <a:prstGeom prst="rect">
            <a:avLst/>
          </a:prstGeom>
        </p:spPr>
        <p:txBody>
          <a:bodyPr lIns="91360" tIns="45680" rIns="91360" bIns="45680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342968" y="6627092"/>
            <a:ext cx="4025186" cy="380677"/>
          </a:xfrm>
          <a:prstGeom prst="rect">
            <a:avLst/>
          </a:prstGeom>
        </p:spPr>
        <p:txBody>
          <a:bodyPr lIns="91360" tIns="45680" rIns="91360" bIns="45680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29668C-78C1-4B50-A238-56637A7CF593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865628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>
  <p:cSld name="1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Текст 9"/>
          <p:cNvSpPr>
            <a:spLocks noGrp="1"/>
          </p:cNvSpPr>
          <p:nvPr>
            <p:ph type="body" sz="quarter" idx="10" hasCustomPrompt="1"/>
          </p:nvPr>
        </p:nvSpPr>
        <p:spPr>
          <a:xfrm>
            <a:off x="639343" y="4125432"/>
            <a:ext cx="11415030" cy="1271129"/>
          </a:xfrm>
        </p:spPr>
        <p:txBody>
          <a:bodyPr anchor="ctr"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ru-RU" dirty="0" smtClean="0"/>
              <a:t>О ЧЕМ ВЫ РАССКАЖЕТЕ СЕГОДНЯ? </a:t>
            </a:r>
            <a:endParaRPr lang="ru-RU" dirty="0"/>
          </a:p>
        </p:txBody>
      </p:sp>
      <p:pic>
        <p:nvPicPr>
          <p:cNvPr id="6" name="Picture 2" descr="Z:\Projects\Текущие\Проектная\FNS_2012\_БРЭНДБУК\out\PPT\3_1_present_16.9-01.png"/>
          <p:cNvPicPr>
            <a:picLocks noChangeAspect="1" noChangeArrowheads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0" y="1625"/>
            <a:ext cx="12711113" cy="7149259"/>
          </a:xfrm>
          <a:prstGeom prst="rect">
            <a:avLst/>
          </a:prstGeom>
          <a:noFill/>
        </p:spPr>
      </p:pic>
      <p:pic>
        <p:nvPicPr>
          <p:cNvPr id="11" name="Picture 2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171" y="873901"/>
            <a:ext cx="940093" cy="18007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TextBox 11"/>
          <p:cNvSpPr txBox="1"/>
          <p:nvPr userDrawn="1"/>
        </p:nvSpPr>
        <p:spPr>
          <a:xfrm>
            <a:off x="3173712" y="2574050"/>
            <a:ext cx="5805720" cy="1201200"/>
          </a:xfrm>
          <a:prstGeom prst="rect">
            <a:avLst/>
          </a:prstGeom>
        </p:spPr>
        <p:txBody>
          <a:bodyPr vert="horz" wrap="square" lIns="144999" tIns="72499" rIns="144999" bIns="72499" rtlCol="0" anchor="ctr">
            <a:noAutofit/>
          </a:bodyPr>
          <a:lstStyle/>
          <a:p>
            <a:pPr algn="ctr" defTabSz="1449951">
              <a:spcBef>
                <a:spcPct val="0"/>
              </a:spcBef>
            </a:pPr>
            <a:r>
              <a:rPr lang="ru-RU" sz="2502" b="1" dirty="0">
                <a:solidFill>
                  <a:prstClr val="white"/>
                </a:solidFill>
              </a:rPr>
              <a:t>ФЕДЕРАЛЬНАЯ НАЛОГОВАЯ </a:t>
            </a:r>
            <a:br>
              <a:rPr lang="ru-RU" sz="2502" b="1" dirty="0">
                <a:solidFill>
                  <a:prstClr val="white"/>
                </a:solidFill>
              </a:rPr>
            </a:br>
            <a:r>
              <a:rPr lang="ru-RU" sz="2502" b="1" dirty="0">
                <a:solidFill>
                  <a:prstClr val="white"/>
                </a:solidFill>
              </a:rPr>
              <a:t>СЛУЖБА</a:t>
            </a:r>
          </a:p>
        </p:txBody>
      </p:sp>
    </p:spTree>
    <p:extLst>
      <p:ext uri="{BB962C8B-B14F-4D97-AF65-F5344CB8AC3E}">
        <p14:creationId xmlns:p14="http://schemas.microsoft.com/office/powerpoint/2010/main" val="265766524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53335" y="2221175"/>
            <a:ext cx="10804446" cy="153263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906667" y="4051727"/>
            <a:ext cx="8897779" cy="1827248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868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77368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16052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54736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93421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32105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70789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09473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635556" y="6627085"/>
            <a:ext cx="2965926" cy="380677"/>
          </a:xfrm>
          <a:prstGeom prst="rect">
            <a:avLst/>
          </a:prstGeom>
        </p:spPr>
        <p:txBody>
          <a:bodyPr lIns="91360" tIns="45680" rIns="91360" bIns="45680"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+mn-lt"/>
              </a:defRPr>
            </a:lvl1pPr>
          </a:lstStyle>
          <a:p>
            <a:pPr defTabSz="774405">
              <a:defRPr/>
            </a:pPr>
            <a:endParaRPr lang="ru-RU" sz="1524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342965" y="6627085"/>
            <a:ext cx="4025186" cy="380677"/>
          </a:xfrm>
          <a:prstGeom prst="rect">
            <a:avLst/>
          </a:prstGeom>
        </p:spPr>
        <p:txBody>
          <a:bodyPr lIns="91360" tIns="45680" rIns="91360" bIns="45680"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+mn-lt"/>
              </a:defRPr>
            </a:lvl1pPr>
          </a:lstStyle>
          <a:p>
            <a:pPr defTabSz="774405">
              <a:defRPr/>
            </a:pPr>
            <a:endParaRPr lang="ru-RU" sz="1524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51C65E-8F6E-42EE-B3C0-4A95FCE679DA}" type="slidenum">
              <a:rPr lang="ru-RU" altLang="ru-RU"/>
              <a:pPr>
                <a:defRPr/>
              </a:pPr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134710681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 userDrawn="1"/>
        </p:nvSpPr>
        <p:spPr>
          <a:xfrm>
            <a:off x="11981218" y="5157341"/>
            <a:ext cx="602454" cy="1315818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3235" tIns="51618" rIns="103235" bIns="51618" anchor="ctr"/>
          <a:lstStyle/>
          <a:p>
            <a:pPr algn="ctr" defTabSz="1032312">
              <a:defRPr/>
            </a:pPr>
            <a:endParaRPr lang="ru-RU" sz="2033" dirty="0">
              <a:solidFill>
                <a:prstClr val="white"/>
              </a:solidFill>
            </a:endParaRPr>
          </a:p>
        </p:txBody>
      </p:sp>
      <p:sp>
        <p:nvSpPr>
          <p:cNvPr id="5" name="Прямоугольник 4"/>
          <p:cNvSpPr/>
          <p:nvPr userDrawn="1"/>
        </p:nvSpPr>
        <p:spPr>
          <a:xfrm>
            <a:off x="11981218" y="6493021"/>
            <a:ext cx="602454" cy="450191"/>
          </a:xfrm>
          <a:prstGeom prst="rect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3235" tIns="51618" rIns="103235" bIns="51618" anchor="ctr"/>
          <a:lstStyle/>
          <a:p>
            <a:pPr algn="ctr" defTabSz="1032312">
              <a:defRPr/>
            </a:pPr>
            <a:endParaRPr lang="ru-RU" sz="2033" dirty="0">
              <a:solidFill>
                <a:prstClr val="white"/>
              </a:solidFill>
            </a:endParaRPr>
          </a:p>
        </p:txBody>
      </p:sp>
      <p:sp>
        <p:nvSpPr>
          <p:cNvPr id="6" name="Прямоугольник 5"/>
          <p:cNvSpPr/>
          <p:nvPr userDrawn="1"/>
        </p:nvSpPr>
        <p:spPr>
          <a:xfrm>
            <a:off x="1" y="1"/>
            <a:ext cx="402188" cy="1125479"/>
          </a:xfrm>
          <a:prstGeom prst="rect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3235" tIns="51618" rIns="103235" bIns="51618" anchor="ctr"/>
          <a:lstStyle/>
          <a:p>
            <a:pPr algn="ctr" defTabSz="1032312">
              <a:defRPr/>
            </a:pPr>
            <a:endParaRPr lang="ru-RU" sz="2033" dirty="0">
              <a:solidFill>
                <a:prstClr val="white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96653" y="115567"/>
            <a:ext cx="10013624" cy="951487"/>
          </a:xfrm>
        </p:spPr>
        <p:txBody>
          <a:bodyPr/>
          <a:lstStyle>
            <a:lvl1pPr>
              <a:defRPr>
                <a:solidFill>
                  <a:srgbClr val="104E72"/>
                </a:solidFill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96653" y="1422028"/>
            <a:ext cx="11790880" cy="5024005"/>
          </a:xfrm>
        </p:spPr>
        <p:txBody>
          <a:bodyPr lIns="0" tIns="0" rIns="0" bIns="0"/>
          <a:lstStyle>
            <a:lvl1pPr marL="149097" indent="-149097">
              <a:buClr>
                <a:srgbClr val="C00000"/>
              </a:buClr>
              <a:buFont typeface="Arial" pitchFamily="34" charset="0"/>
              <a:buChar char="•"/>
              <a:defRPr sz="2371" b="1">
                <a:solidFill>
                  <a:srgbClr val="104E72"/>
                </a:solidFill>
                <a:latin typeface="Arial" pitchFamily="34" charset="0"/>
                <a:cs typeface="Arial" pitchFamily="34" charset="0"/>
              </a:defRPr>
            </a:lvl1pPr>
            <a:lvl2pPr marL="304906" indent="-155811">
              <a:buClr>
                <a:srgbClr val="2685C5"/>
              </a:buClr>
              <a:buFont typeface="Arial" pitchFamily="34" charset="0"/>
              <a:buChar char="•"/>
              <a:defRPr>
                <a:solidFill>
                  <a:srgbClr val="104E72"/>
                </a:solidFill>
                <a:latin typeface="Arial" pitchFamily="34" charset="0"/>
                <a:cs typeface="Arial" pitchFamily="34" charset="0"/>
              </a:defRPr>
            </a:lvl2pPr>
            <a:lvl3pPr marL="454003" indent="-149097">
              <a:buClr>
                <a:srgbClr val="C00000"/>
              </a:buClr>
              <a:buFont typeface="Arial" pitchFamily="34" charset="0"/>
              <a:buChar char="•"/>
              <a:defRPr>
                <a:solidFill>
                  <a:srgbClr val="104E72"/>
                </a:solidFill>
                <a:latin typeface="Arial" pitchFamily="34" charset="0"/>
                <a:cs typeface="Arial" pitchFamily="34" charset="0"/>
              </a:defRPr>
            </a:lvl3pPr>
            <a:lvl4pPr marL="609815" indent="-155811">
              <a:buClr>
                <a:srgbClr val="2685C5"/>
              </a:buClr>
              <a:buFont typeface="Arial" pitchFamily="34" charset="0"/>
              <a:buChar char="•"/>
              <a:defRPr>
                <a:solidFill>
                  <a:srgbClr val="104E72"/>
                </a:solidFill>
                <a:latin typeface="Arial" pitchFamily="34" charset="0"/>
                <a:cs typeface="Arial" pitchFamily="34" charset="0"/>
              </a:defRPr>
            </a:lvl4pPr>
            <a:lvl5pPr marL="758909" indent="-149097">
              <a:buClr>
                <a:srgbClr val="C00000"/>
              </a:buClr>
              <a:buFont typeface="Arial" pitchFamily="34" charset="0"/>
              <a:buChar char="•"/>
              <a:defRPr>
                <a:solidFill>
                  <a:srgbClr val="104E72"/>
                </a:solidFill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0"/>
          </p:nvPr>
        </p:nvSpPr>
        <p:spPr>
          <a:xfrm>
            <a:off x="11956391" y="6507916"/>
            <a:ext cx="657073" cy="380677"/>
          </a:xfrm>
        </p:spPr>
        <p:txBody>
          <a:bodyPr lIns="0" rIns="0"/>
          <a:lstStyle>
            <a:lvl1pPr algn="ctr">
              <a:defRPr sz="2710" b="1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047CD7BE-4192-4CA4-8359-4EFF4B96C499}" type="slidenum">
              <a:rPr lang="ru-RU" altLang="ru-RU"/>
              <a:pPr>
                <a:defRPr/>
              </a:pPr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157008290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04091" y="4594608"/>
            <a:ext cx="10804446" cy="1420089"/>
          </a:xfrm>
        </p:spPr>
        <p:txBody>
          <a:bodyPr anchor="t"/>
          <a:lstStyle>
            <a:lvl1pPr algn="l">
              <a:defRPr sz="3388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04091" y="3030518"/>
            <a:ext cx="10804446" cy="1564084"/>
          </a:xfrm>
        </p:spPr>
        <p:txBody>
          <a:bodyPr anchor="b"/>
          <a:lstStyle>
            <a:lvl1pPr marL="0" indent="0">
              <a:buNone/>
              <a:defRPr sz="1694">
                <a:solidFill>
                  <a:schemeClr val="tx1">
                    <a:tint val="75000"/>
                  </a:schemeClr>
                </a:solidFill>
              </a:defRPr>
            </a:lvl1pPr>
            <a:lvl2pPr marL="386843" indent="0">
              <a:buNone/>
              <a:defRPr sz="1524">
                <a:solidFill>
                  <a:schemeClr val="tx1">
                    <a:tint val="75000"/>
                  </a:schemeClr>
                </a:solidFill>
              </a:defRPr>
            </a:lvl2pPr>
            <a:lvl3pPr marL="773684" indent="0">
              <a:buNone/>
              <a:defRPr sz="1355">
                <a:solidFill>
                  <a:schemeClr val="tx1">
                    <a:tint val="75000"/>
                  </a:schemeClr>
                </a:solidFill>
              </a:defRPr>
            </a:lvl3pPr>
            <a:lvl4pPr marL="1160526" indent="0">
              <a:buNone/>
              <a:defRPr sz="1186">
                <a:solidFill>
                  <a:schemeClr val="tx1">
                    <a:tint val="75000"/>
                  </a:schemeClr>
                </a:solidFill>
              </a:defRPr>
            </a:lvl4pPr>
            <a:lvl5pPr marL="1547368" indent="0">
              <a:buNone/>
              <a:defRPr sz="1186">
                <a:solidFill>
                  <a:schemeClr val="tx1">
                    <a:tint val="75000"/>
                  </a:schemeClr>
                </a:solidFill>
              </a:defRPr>
            </a:lvl5pPr>
            <a:lvl6pPr marL="1934210" indent="0">
              <a:buNone/>
              <a:defRPr sz="1186">
                <a:solidFill>
                  <a:schemeClr val="tx1">
                    <a:tint val="75000"/>
                  </a:schemeClr>
                </a:solidFill>
              </a:defRPr>
            </a:lvl6pPr>
            <a:lvl7pPr marL="2321050" indent="0">
              <a:buNone/>
              <a:defRPr sz="1186">
                <a:solidFill>
                  <a:schemeClr val="tx1">
                    <a:tint val="75000"/>
                  </a:schemeClr>
                </a:solidFill>
              </a:defRPr>
            </a:lvl7pPr>
            <a:lvl8pPr marL="2707894" indent="0">
              <a:buNone/>
              <a:defRPr sz="1186">
                <a:solidFill>
                  <a:schemeClr val="tx1">
                    <a:tint val="75000"/>
                  </a:schemeClr>
                </a:solidFill>
              </a:defRPr>
            </a:lvl8pPr>
            <a:lvl9pPr marL="3094734" indent="0">
              <a:buNone/>
              <a:defRPr sz="1186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635556" y="6627085"/>
            <a:ext cx="2965926" cy="380677"/>
          </a:xfrm>
          <a:prstGeom prst="rect">
            <a:avLst/>
          </a:prstGeom>
        </p:spPr>
        <p:txBody>
          <a:bodyPr lIns="91360" tIns="45680" rIns="91360" bIns="45680"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+mn-lt"/>
              </a:defRPr>
            </a:lvl1pPr>
          </a:lstStyle>
          <a:p>
            <a:pPr defTabSz="774405">
              <a:defRPr/>
            </a:pPr>
            <a:endParaRPr lang="ru-RU" sz="1524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342965" y="6627085"/>
            <a:ext cx="4025186" cy="380677"/>
          </a:xfrm>
          <a:prstGeom prst="rect">
            <a:avLst/>
          </a:prstGeom>
        </p:spPr>
        <p:txBody>
          <a:bodyPr lIns="91360" tIns="45680" rIns="91360" bIns="45680"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+mn-lt"/>
              </a:defRPr>
            </a:lvl1pPr>
          </a:lstStyle>
          <a:p>
            <a:pPr defTabSz="774405">
              <a:defRPr/>
            </a:pPr>
            <a:endParaRPr lang="ru-RU" sz="1524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168660-84F5-4C75-8EDB-FDB4F0A98150}" type="slidenum">
              <a:rPr lang="ru-RU" altLang="ru-RU"/>
              <a:pPr>
                <a:defRPr/>
              </a:pPr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51294735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35556" y="1668358"/>
            <a:ext cx="5614076" cy="4718735"/>
          </a:xfrm>
        </p:spPr>
        <p:txBody>
          <a:bodyPr/>
          <a:lstStyle>
            <a:lvl1pPr>
              <a:defRPr sz="2371"/>
            </a:lvl1pPr>
            <a:lvl2pPr>
              <a:defRPr sz="2033"/>
            </a:lvl2pPr>
            <a:lvl3pPr>
              <a:defRPr sz="1694"/>
            </a:lvl3pPr>
            <a:lvl4pPr>
              <a:defRPr sz="1524"/>
            </a:lvl4pPr>
            <a:lvl5pPr>
              <a:defRPr sz="1524"/>
            </a:lvl5pPr>
            <a:lvl6pPr>
              <a:defRPr sz="1524"/>
            </a:lvl6pPr>
            <a:lvl7pPr>
              <a:defRPr sz="1524"/>
            </a:lvl7pPr>
            <a:lvl8pPr>
              <a:defRPr sz="1524"/>
            </a:lvl8pPr>
            <a:lvl9pPr>
              <a:defRPr sz="1524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461482" y="1668358"/>
            <a:ext cx="5614076" cy="4718735"/>
          </a:xfrm>
        </p:spPr>
        <p:txBody>
          <a:bodyPr/>
          <a:lstStyle>
            <a:lvl1pPr>
              <a:defRPr sz="2371"/>
            </a:lvl1pPr>
            <a:lvl2pPr>
              <a:defRPr sz="2033"/>
            </a:lvl2pPr>
            <a:lvl3pPr>
              <a:defRPr sz="1694"/>
            </a:lvl3pPr>
            <a:lvl4pPr>
              <a:defRPr sz="1524"/>
            </a:lvl4pPr>
            <a:lvl5pPr>
              <a:defRPr sz="1524"/>
            </a:lvl5pPr>
            <a:lvl6pPr>
              <a:defRPr sz="1524"/>
            </a:lvl6pPr>
            <a:lvl7pPr>
              <a:defRPr sz="1524"/>
            </a:lvl7pPr>
            <a:lvl8pPr>
              <a:defRPr sz="1524"/>
            </a:lvl8pPr>
            <a:lvl9pPr>
              <a:defRPr sz="1524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35556" y="6627085"/>
            <a:ext cx="2965926" cy="380677"/>
          </a:xfrm>
          <a:prstGeom prst="rect">
            <a:avLst/>
          </a:prstGeom>
        </p:spPr>
        <p:txBody>
          <a:bodyPr lIns="91360" tIns="45680" rIns="91360" bIns="45680"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+mn-lt"/>
              </a:defRPr>
            </a:lvl1pPr>
          </a:lstStyle>
          <a:p>
            <a:pPr defTabSz="774405">
              <a:defRPr/>
            </a:pPr>
            <a:endParaRPr lang="ru-RU" sz="1524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342965" y="6627085"/>
            <a:ext cx="4025186" cy="380677"/>
          </a:xfrm>
          <a:prstGeom prst="rect">
            <a:avLst/>
          </a:prstGeom>
        </p:spPr>
        <p:txBody>
          <a:bodyPr lIns="91360" tIns="45680" rIns="91360" bIns="45680"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+mn-lt"/>
              </a:defRPr>
            </a:lvl1pPr>
          </a:lstStyle>
          <a:p>
            <a:pPr defTabSz="774405">
              <a:defRPr/>
            </a:pPr>
            <a:endParaRPr lang="ru-RU" sz="1524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C8EA1E-51AC-4F56-BEE6-45F4EDBB0C34}" type="slidenum">
              <a:rPr lang="ru-RU" altLang="ru-RU"/>
              <a:pPr>
                <a:defRPr/>
              </a:pPr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367878326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35557" y="1600498"/>
            <a:ext cx="5616282" cy="667012"/>
          </a:xfrm>
        </p:spPr>
        <p:txBody>
          <a:bodyPr anchor="b"/>
          <a:lstStyle>
            <a:lvl1pPr marL="0" indent="0">
              <a:buNone/>
              <a:defRPr sz="2033" b="1"/>
            </a:lvl1pPr>
            <a:lvl2pPr marL="386843" indent="0">
              <a:buNone/>
              <a:defRPr sz="1694" b="1"/>
            </a:lvl2pPr>
            <a:lvl3pPr marL="773684" indent="0">
              <a:buNone/>
              <a:defRPr sz="1524" b="1"/>
            </a:lvl3pPr>
            <a:lvl4pPr marL="1160526" indent="0">
              <a:buNone/>
              <a:defRPr sz="1355" b="1"/>
            </a:lvl4pPr>
            <a:lvl5pPr marL="1547368" indent="0">
              <a:buNone/>
              <a:defRPr sz="1355" b="1"/>
            </a:lvl5pPr>
            <a:lvl6pPr marL="1934210" indent="0">
              <a:buNone/>
              <a:defRPr sz="1355" b="1"/>
            </a:lvl6pPr>
            <a:lvl7pPr marL="2321050" indent="0">
              <a:buNone/>
              <a:defRPr sz="1355" b="1"/>
            </a:lvl7pPr>
            <a:lvl8pPr marL="2707894" indent="0">
              <a:buNone/>
              <a:defRPr sz="1355" b="1"/>
            </a:lvl8pPr>
            <a:lvl9pPr marL="3094734" indent="0">
              <a:buNone/>
              <a:defRPr sz="1355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35557" y="2267508"/>
            <a:ext cx="5616282" cy="4119584"/>
          </a:xfrm>
        </p:spPr>
        <p:txBody>
          <a:bodyPr/>
          <a:lstStyle>
            <a:lvl1pPr>
              <a:defRPr sz="2033"/>
            </a:lvl1pPr>
            <a:lvl2pPr>
              <a:defRPr sz="1694"/>
            </a:lvl2pPr>
            <a:lvl3pPr>
              <a:defRPr sz="1524"/>
            </a:lvl3pPr>
            <a:lvl4pPr>
              <a:defRPr sz="1355"/>
            </a:lvl4pPr>
            <a:lvl5pPr>
              <a:defRPr sz="1355"/>
            </a:lvl5pPr>
            <a:lvl6pPr>
              <a:defRPr sz="1355"/>
            </a:lvl6pPr>
            <a:lvl7pPr>
              <a:defRPr sz="1355"/>
            </a:lvl7pPr>
            <a:lvl8pPr>
              <a:defRPr sz="1355"/>
            </a:lvl8pPr>
            <a:lvl9pPr>
              <a:defRPr sz="1355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457081" y="1600498"/>
            <a:ext cx="5618488" cy="667012"/>
          </a:xfrm>
        </p:spPr>
        <p:txBody>
          <a:bodyPr anchor="b"/>
          <a:lstStyle>
            <a:lvl1pPr marL="0" indent="0">
              <a:buNone/>
              <a:defRPr sz="2033" b="1"/>
            </a:lvl1pPr>
            <a:lvl2pPr marL="386843" indent="0">
              <a:buNone/>
              <a:defRPr sz="1694" b="1"/>
            </a:lvl2pPr>
            <a:lvl3pPr marL="773684" indent="0">
              <a:buNone/>
              <a:defRPr sz="1524" b="1"/>
            </a:lvl3pPr>
            <a:lvl4pPr marL="1160526" indent="0">
              <a:buNone/>
              <a:defRPr sz="1355" b="1"/>
            </a:lvl4pPr>
            <a:lvl5pPr marL="1547368" indent="0">
              <a:buNone/>
              <a:defRPr sz="1355" b="1"/>
            </a:lvl5pPr>
            <a:lvl6pPr marL="1934210" indent="0">
              <a:buNone/>
              <a:defRPr sz="1355" b="1"/>
            </a:lvl6pPr>
            <a:lvl7pPr marL="2321050" indent="0">
              <a:buNone/>
              <a:defRPr sz="1355" b="1"/>
            </a:lvl7pPr>
            <a:lvl8pPr marL="2707894" indent="0">
              <a:buNone/>
              <a:defRPr sz="1355" b="1"/>
            </a:lvl8pPr>
            <a:lvl9pPr marL="3094734" indent="0">
              <a:buNone/>
              <a:defRPr sz="1355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457081" y="2267508"/>
            <a:ext cx="5618488" cy="4119584"/>
          </a:xfrm>
        </p:spPr>
        <p:txBody>
          <a:bodyPr/>
          <a:lstStyle>
            <a:lvl1pPr>
              <a:defRPr sz="2033"/>
            </a:lvl1pPr>
            <a:lvl2pPr>
              <a:defRPr sz="1694"/>
            </a:lvl2pPr>
            <a:lvl3pPr>
              <a:defRPr sz="1524"/>
            </a:lvl3pPr>
            <a:lvl4pPr>
              <a:defRPr sz="1355"/>
            </a:lvl4pPr>
            <a:lvl5pPr>
              <a:defRPr sz="1355"/>
            </a:lvl5pPr>
            <a:lvl6pPr>
              <a:defRPr sz="1355"/>
            </a:lvl6pPr>
            <a:lvl7pPr>
              <a:defRPr sz="1355"/>
            </a:lvl7pPr>
            <a:lvl8pPr>
              <a:defRPr sz="1355"/>
            </a:lvl8pPr>
            <a:lvl9pPr>
              <a:defRPr sz="1355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>
          <a:xfrm>
            <a:off x="635556" y="6627085"/>
            <a:ext cx="2965926" cy="380677"/>
          </a:xfrm>
          <a:prstGeom prst="rect">
            <a:avLst/>
          </a:prstGeom>
        </p:spPr>
        <p:txBody>
          <a:bodyPr lIns="91360" tIns="45680" rIns="91360" bIns="45680"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+mn-lt"/>
              </a:defRPr>
            </a:lvl1pPr>
          </a:lstStyle>
          <a:p>
            <a:pPr defTabSz="774405">
              <a:defRPr/>
            </a:pPr>
            <a:endParaRPr lang="ru-RU" sz="1524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4342965" y="6627085"/>
            <a:ext cx="4025186" cy="380677"/>
          </a:xfrm>
          <a:prstGeom prst="rect">
            <a:avLst/>
          </a:prstGeom>
        </p:spPr>
        <p:txBody>
          <a:bodyPr lIns="91360" tIns="45680" rIns="91360" bIns="45680"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+mn-lt"/>
              </a:defRPr>
            </a:lvl1pPr>
          </a:lstStyle>
          <a:p>
            <a:pPr defTabSz="774405">
              <a:defRPr/>
            </a:pPr>
            <a:endParaRPr lang="ru-RU" sz="1524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77E4E8-EA03-4B81-B471-5BAA76F4EDF3}" type="slidenum">
              <a:rPr lang="ru-RU" altLang="ru-RU"/>
              <a:pPr>
                <a:defRPr/>
              </a:pPr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108568964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635556" y="6627085"/>
            <a:ext cx="2965926" cy="380677"/>
          </a:xfrm>
          <a:prstGeom prst="rect">
            <a:avLst/>
          </a:prstGeom>
        </p:spPr>
        <p:txBody>
          <a:bodyPr lIns="91360" tIns="45680" rIns="91360" bIns="45680"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+mn-lt"/>
              </a:defRPr>
            </a:lvl1pPr>
          </a:lstStyle>
          <a:p>
            <a:pPr defTabSz="774405">
              <a:defRPr/>
            </a:pPr>
            <a:endParaRPr lang="ru-RU" sz="1524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4342965" y="6627085"/>
            <a:ext cx="4025186" cy="380677"/>
          </a:xfrm>
          <a:prstGeom prst="rect">
            <a:avLst/>
          </a:prstGeom>
        </p:spPr>
        <p:txBody>
          <a:bodyPr lIns="91360" tIns="45680" rIns="91360" bIns="45680"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+mn-lt"/>
              </a:defRPr>
            </a:lvl1pPr>
          </a:lstStyle>
          <a:p>
            <a:pPr defTabSz="774405">
              <a:defRPr/>
            </a:pPr>
            <a:endParaRPr lang="ru-RU" sz="1524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A7A3B0-9322-4C6A-93A9-E9BB0442A478}" type="slidenum">
              <a:rPr lang="ru-RU" altLang="ru-RU"/>
              <a:pPr>
                <a:defRPr/>
              </a:pPr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37798053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 userDrawn="1"/>
        </p:nvSpPr>
        <p:spPr>
          <a:xfrm>
            <a:off x="11981320" y="5158098"/>
            <a:ext cx="602453" cy="1315265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7093" tIns="63547" rIns="127093" bIns="63547" anchor="ctr"/>
          <a:lstStyle/>
          <a:p>
            <a:pPr algn="ctr" defTabSz="1270888">
              <a:defRPr/>
            </a:pPr>
            <a:endParaRPr lang="ru-RU" sz="2502" dirty="0">
              <a:solidFill>
                <a:prstClr val="white"/>
              </a:solidFill>
            </a:endParaRPr>
          </a:p>
        </p:txBody>
      </p:sp>
      <p:sp>
        <p:nvSpPr>
          <p:cNvPr id="6" name="Прямоугольник 5"/>
          <p:cNvSpPr/>
          <p:nvPr userDrawn="1"/>
        </p:nvSpPr>
        <p:spPr>
          <a:xfrm>
            <a:off x="11981320" y="6493223"/>
            <a:ext cx="602453" cy="450191"/>
          </a:xfrm>
          <a:prstGeom prst="rect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7093" tIns="63547" rIns="127093" bIns="63547" anchor="ctr"/>
          <a:lstStyle/>
          <a:p>
            <a:pPr algn="ctr" defTabSz="1270888">
              <a:defRPr/>
            </a:pPr>
            <a:endParaRPr lang="ru-RU" sz="2502" dirty="0">
              <a:solidFill>
                <a:prstClr val="white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96653" y="115567"/>
            <a:ext cx="10013624" cy="951487"/>
          </a:xfrm>
        </p:spPr>
        <p:txBody>
          <a:bodyPr/>
          <a:lstStyle>
            <a:lvl1pPr>
              <a:defRPr>
                <a:solidFill>
                  <a:srgbClr val="104E72"/>
                </a:solidFill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96653" y="1422028"/>
            <a:ext cx="11790880" cy="5024005"/>
          </a:xfrm>
        </p:spPr>
        <p:txBody>
          <a:bodyPr lIns="0" tIns="0" rIns="0" bIns="0"/>
          <a:lstStyle>
            <a:lvl1pPr marL="183554" indent="-183554">
              <a:buClr>
                <a:srgbClr val="C00000"/>
              </a:buClr>
              <a:buFont typeface="Arial" pitchFamily="34" charset="0"/>
              <a:buChar char="•"/>
              <a:defRPr sz="2919" b="1">
                <a:solidFill>
                  <a:srgbClr val="104E72"/>
                </a:solidFill>
                <a:latin typeface="Arial" pitchFamily="34" charset="0"/>
                <a:cs typeface="Arial" pitchFamily="34" charset="0"/>
              </a:defRPr>
            </a:lvl1pPr>
            <a:lvl2pPr marL="375371" indent="-191821">
              <a:buClr>
                <a:srgbClr val="2685C5"/>
              </a:buClr>
              <a:buFont typeface="Arial" pitchFamily="34" charset="0"/>
              <a:buChar char="•"/>
              <a:defRPr>
                <a:solidFill>
                  <a:srgbClr val="104E72"/>
                </a:solidFill>
                <a:latin typeface="Arial" pitchFamily="34" charset="0"/>
                <a:cs typeface="Arial" pitchFamily="34" charset="0"/>
              </a:defRPr>
            </a:lvl2pPr>
            <a:lvl3pPr marL="558926" indent="-183554">
              <a:buClr>
                <a:srgbClr val="C00000"/>
              </a:buClr>
              <a:buFont typeface="Arial" pitchFamily="34" charset="0"/>
              <a:buChar char="•"/>
              <a:defRPr>
                <a:solidFill>
                  <a:srgbClr val="104E72"/>
                </a:solidFill>
                <a:latin typeface="Arial" pitchFamily="34" charset="0"/>
                <a:cs typeface="Arial" pitchFamily="34" charset="0"/>
              </a:defRPr>
            </a:lvl3pPr>
            <a:lvl4pPr marL="750748" indent="-191821">
              <a:buClr>
                <a:srgbClr val="2685C5"/>
              </a:buClr>
              <a:buFont typeface="Arial" pitchFamily="34" charset="0"/>
              <a:buChar char="•"/>
              <a:defRPr>
                <a:solidFill>
                  <a:srgbClr val="104E72"/>
                </a:solidFill>
                <a:latin typeface="Arial" pitchFamily="34" charset="0"/>
                <a:cs typeface="Arial" pitchFamily="34" charset="0"/>
              </a:defRPr>
            </a:lvl4pPr>
            <a:lvl5pPr marL="934299" indent="-183554">
              <a:buClr>
                <a:srgbClr val="C00000"/>
              </a:buClr>
              <a:buFont typeface="Arial" pitchFamily="34" charset="0"/>
              <a:buChar char="•"/>
              <a:defRPr>
                <a:solidFill>
                  <a:srgbClr val="104E72"/>
                </a:solidFill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0"/>
          </p:nvPr>
        </p:nvSpPr>
        <p:spPr>
          <a:xfrm>
            <a:off x="11956851" y="6508166"/>
            <a:ext cx="657153" cy="380677"/>
          </a:xfrm>
        </p:spPr>
        <p:txBody>
          <a:bodyPr lIns="0" rIns="0"/>
          <a:lstStyle>
            <a:lvl1pPr algn="ctr">
              <a:defRPr sz="3336" b="1" i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9302A372-EB85-4A14-9B9E-6F2305329C24}" type="slidenum">
              <a:rPr lang="ru-RU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7" name="Прямоугольник 6"/>
          <p:cNvSpPr/>
          <p:nvPr userDrawn="1"/>
        </p:nvSpPr>
        <p:spPr>
          <a:xfrm>
            <a:off x="3" y="2"/>
            <a:ext cx="401635" cy="1125479"/>
          </a:xfrm>
          <a:prstGeom prst="rect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7093" tIns="63547" rIns="127093" bIns="63547" anchor="ctr"/>
          <a:lstStyle/>
          <a:p>
            <a:pPr algn="ctr" defTabSz="1270888">
              <a:defRPr/>
            </a:pPr>
            <a:endParaRPr lang="ru-RU" sz="2502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809650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>
          <a:xfrm>
            <a:off x="635556" y="6627085"/>
            <a:ext cx="2965926" cy="380677"/>
          </a:xfrm>
          <a:prstGeom prst="rect">
            <a:avLst/>
          </a:prstGeom>
        </p:spPr>
        <p:txBody>
          <a:bodyPr lIns="91360" tIns="45680" rIns="91360" bIns="45680"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+mn-lt"/>
              </a:defRPr>
            </a:lvl1pPr>
          </a:lstStyle>
          <a:p>
            <a:pPr defTabSz="774405">
              <a:defRPr/>
            </a:pPr>
            <a:endParaRPr lang="ru-RU" sz="1524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>
          <a:xfrm>
            <a:off x="4342965" y="6627085"/>
            <a:ext cx="4025186" cy="380677"/>
          </a:xfrm>
          <a:prstGeom prst="rect">
            <a:avLst/>
          </a:prstGeom>
        </p:spPr>
        <p:txBody>
          <a:bodyPr lIns="91360" tIns="45680" rIns="91360" bIns="45680"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+mn-lt"/>
              </a:defRPr>
            </a:lvl1pPr>
          </a:lstStyle>
          <a:p>
            <a:pPr defTabSz="774405">
              <a:defRPr/>
            </a:pPr>
            <a:endParaRPr lang="ru-RU" sz="1524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E01B4E-A66B-4E86-8A70-8E9886B2E623}" type="slidenum">
              <a:rPr lang="ru-RU" altLang="ru-RU"/>
              <a:pPr>
                <a:defRPr/>
              </a:pPr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115954896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5566" y="284679"/>
            <a:ext cx="4181869" cy="1211546"/>
          </a:xfrm>
        </p:spPr>
        <p:txBody>
          <a:bodyPr anchor="b"/>
          <a:lstStyle>
            <a:lvl1pPr algn="l">
              <a:defRPr sz="1694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969692" y="284684"/>
            <a:ext cx="7105866" cy="6102412"/>
          </a:xfrm>
        </p:spPr>
        <p:txBody>
          <a:bodyPr/>
          <a:lstStyle>
            <a:lvl1pPr>
              <a:defRPr sz="2710"/>
            </a:lvl1pPr>
            <a:lvl2pPr>
              <a:defRPr sz="2371"/>
            </a:lvl2pPr>
            <a:lvl3pPr>
              <a:defRPr sz="2033"/>
            </a:lvl3pPr>
            <a:lvl4pPr>
              <a:defRPr sz="1694"/>
            </a:lvl4pPr>
            <a:lvl5pPr>
              <a:defRPr sz="1694"/>
            </a:lvl5pPr>
            <a:lvl6pPr>
              <a:defRPr sz="1694"/>
            </a:lvl6pPr>
            <a:lvl7pPr>
              <a:defRPr sz="1694"/>
            </a:lvl7pPr>
            <a:lvl8pPr>
              <a:defRPr sz="1694"/>
            </a:lvl8pPr>
            <a:lvl9pPr>
              <a:defRPr sz="1694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35566" y="1496228"/>
            <a:ext cx="4181869" cy="4890868"/>
          </a:xfrm>
        </p:spPr>
        <p:txBody>
          <a:bodyPr/>
          <a:lstStyle>
            <a:lvl1pPr marL="0" indent="0">
              <a:buNone/>
              <a:defRPr sz="1186"/>
            </a:lvl1pPr>
            <a:lvl2pPr marL="386843" indent="0">
              <a:buNone/>
              <a:defRPr sz="1016"/>
            </a:lvl2pPr>
            <a:lvl3pPr marL="773684" indent="0">
              <a:buNone/>
              <a:defRPr sz="847"/>
            </a:lvl3pPr>
            <a:lvl4pPr marL="1160526" indent="0">
              <a:buNone/>
              <a:defRPr sz="762"/>
            </a:lvl4pPr>
            <a:lvl5pPr marL="1547368" indent="0">
              <a:buNone/>
              <a:defRPr sz="762"/>
            </a:lvl5pPr>
            <a:lvl6pPr marL="1934210" indent="0">
              <a:buNone/>
              <a:defRPr sz="762"/>
            </a:lvl6pPr>
            <a:lvl7pPr marL="2321050" indent="0">
              <a:buNone/>
              <a:defRPr sz="762"/>
            </a:lvl7pPr>
            <a:lvl8pPr marL="2707894" indent="0">
              <a:buNone/>
              <a:defRPr sz="762"/>
            </a:lvl8pPr>
            <a:lvl9pPr marL="3094734" indent="0">
              <a:buNone/>
              <a:defRPr sz="762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35556" y="6627085"/>
            <a:ext cx="2965926" cy="380677"/>
          </a:xfrm>
          <a:prstGeom prst="rect">
            <a:avLst/>
          </a:prstGeom>
        </p:spPr>
        <p:txBody>
          <a:bodyPr lIns="91360" tIns="45680" rIns="91360" bIns="45680"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+mn-lt"/>
              </a:defRPr>
            </a:lvl1pPr>
          </a:lstStyle>
          <a:p>
            <a:pPr defTabSz="774405">
              <a:defRPr/>
            </a:pPr>
            <a:endParaRPr lang="ru-RU" sz="1524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342965" y="6627085"/>
            <a:ext cx="4025186" cy="380677"/>
          </a:xfrm>
          <a:prstGeom prst="rect">
            <a:avLst/>
          </a:prstGeom>
        </p:spPr>
        <p:txBody>
          <a:bodyPr lIns="91360" tIns="45680" rIns="91360" bIns="45680"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+mn-lt"/>
              </a:defRPr>
            </a:lvl1pPr>
          </a:lstStyle>
          <a:p>
            <a:pPr defTabSz="774405">
              <a:defRPr/>
            </a:pPr>
            <a:endParaRPr lang="ru-RU" sz="1524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2D43A7-6EF3-41E0-AC48-2E00E8203015}" type="slidenum">
              <a:rPr lang="ru-RU" altLang="ru-RU"/>
              <a:pPr>
                <a:defRPr/>
              </a:pPr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144626581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91467" y="5005072"/>
            <a:ext cx="7626668" cy="590878"/>
          </a:xfrm>
        </p:spPr>
        <p:txBody>
          <a:bodyPr anchor="b"/>
          <a:lstStyle>
            <a:lvl1pPr algn="l">
              <a:defRPr sz="1694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491467" y="638875"/>
            <a:ext cx="7626668" cy="4290060"/>
          </a:xfrm>
        </p:spPr>
        <p:txBody>
          <a:bodyPr rtlCol="0">
            <a:normAutofit/>
          </a:bodyPr>
          <a:lstStyle>
            <a:lvl1pPr marL="0" indent="0">
              <a:buNone/>
              <a:defRPr sz="2710"/>
            </a:lvl1pPr>
            <a:lvl2pPr marL="386843" indent="0">
              <a:buNone/>
              <a:defRPr sz="2371"/>
            </a:lvl2pPr>
            <a:lvl3pPr marL="773684" indent="0">
              <a:buNone/>
              <a:defRPr sz="2033"/>
            </a:lvl3pPr>
            <a:lvl4pPr marL="1160526" indent="0">
              <a:buNone/>
              <a:defRPr sz="1694"/>
            </a:lvl4pPr>
            <a:lvl5pPr marL="1547368" indent="0">
              <a:buNone/>
              <a:defRPr sz="1694"/>
            </a:lvl5pPr>
            <a:lvl6pPr marL="1934210" indent="0">
              <a:buNone/>
              <a:defRPr sz="1694"/>
            </a:lvl6pPr>
            <a:lvl7pPr marL="2321050" indent="0">
              <a:buNone/>
              <a:defRPr sz="1694"/>
            </a:lvl7pPr>
            <a:lvl8pPr marL="2707894" indent="0">
              <a:buNone/>
              <a:defRPr sz="1694"/>
            </a:lvl8pPr>
            <a:lvl9pPr marL="3094734" indent="0">
              <a:buNone/>
              <a:defRPr sz="1694"/>
            </a:lvl9pPr>
          </a:lstStyle>
          <a:p>
            <a:pPr lvl="0"/>
            <a:endParaRPr lang="ru-RU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491467" y="5595949"/>
            <a:ext cx="7626668" cy="839144"/>
          </a:xfrm>
        </p:spPr>
        <p:txBody>
          <a:bodyPr/>
          <a:lstStyle>
            <a:lvl1pPr marL="0" indent="0">
              <a:buNone/>
              <a:defRPr sz="1186"/>
            </a:lvl1pPr>
            <a:lvl2pPr marL="386843" indent="0">
              <a:buNone/>
              <a:defRPr sz="1016"/>
            </a:lvl2pPr>
            <a:lvl3pPr marL="773684" indent="0">
              <a:buNone/>
              <a:defRPr sz="847"/>
            </a:lvl3pPr>
            <a:lvl4pPr marL="1160526" indent="0">
              <a:buNone/>
              <a:defRPr sz="762"/>
            </a:lvl4pPr>
            <a:lvl5pPr marL="1547368" indent="0">
              <a:buNone/>
              <a:defRPr sz="762"/>
            </a:lvl5pPr>
            <a:lvl6pPr marL="1934210" indent="0">
              <a:buNone/>
              <a:defRPr sz="762"/>
            </a:lvl6pPr>
            <a:lvl7pPr marL="2321050" indent="0">
              <a:buNone/>
              <a:defRPr sz="762"/>
            </a:lvl7pPr>
            <a:lvl8pPr marL="2707894" indent="0">
              <a:buNone/>
              <a:defRPr sz="762"/>
            </a:lvl8pPr>
            <a:lvl9pPr marL="3094734" indent="0">
              <a:buNone/>
              <a:defRPr sz="762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35556" y="6627085"/>
            <a:ext cx="2965926" cy="380677"/>
          </a:xfrm>
          <a:prstGeom prst="rect">
            <a:avLst/>
          </a:prstGeom>
        </p:spPr>
        <p:txBody>
          <a:bodyPr lIns="91360" tIns="45680" rIns="91360" bIns="45680"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+mn-lt"/>
              </a:defRPr>
            </a:lvl1pPr>
          </a:lstStyle>
          <a:p>
            <a:pPr defTabSz="774405">
              <a:defRPr/>
            </a:pPr>
            <a:endParaRPr lang="ru-RU" sz="1524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342965" y="6627085"/>
            <a:ext cx="4025186" cy="380677"/>
          </a:xfrm>
          <a:prstGeom prst="rect">
            <a:avLst/>
          </a:prstGeom>
        </p:spPr>
        <p:txBody>
          <a:bodyPr lIns="91360" tIns="45680" rIns="91360" bIns="45680"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+mn-lt"/>
              </a:defRPr>
            </a:lvl1pPr>
          </a:lstStyle>
          <a:p>
            <a:pPr defTabSz="774405">
              <a:defRPr/>
            </a:pPr>
            <a:endParaRPr lang="ru-RU" sz="1524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6FD15E-3132-4DC4-8489-EB787B96F074}" type="slidenum">
              <a:rPr lang="ru-RU" altLang="ru-RU"/>
              <a:pPr>
                <a:defRPr/>
              </a:pPr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170123908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635556" y="6627085"/>
            <a:ext cx="2965926" cy="380677"/>
          </a:xfrm>
          <a:prstGeom prst="rect">
            <a:avLst/>
          </a:prstGeom>
        </p:spPr>
        <p:txBody>
          <a:bodyPr lIns="91360" tIns="45680" rIns="91360" bIns="45680"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+mn-lt"/>
              </a:defRPr>
            </a:lvl1pPr>
          </a:lstStyle>
          <a:p>
            <a:pPr defTabSz="774405">
              <a:defRPr/>
            </a:pPr>
            <a:endParaRPr lang="ru-RU" sz="1524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342965" y="6627085"/>
            <a:ext cx="4025186" cy="380677"/>
          </a:xfrm>
          <a:prstGeom prst="rect">
            <a:avLst/>
          </a:prstGeom>
        </p:spPr>
        <p:txBody>
          <a:bodyPr lIns="91360" tIns="45680" rIns="91360" bIns="45680"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+mn-lt"/>
              </a:defRPr>
            </a:lvl1pPr>
          </a:lstStyle>
          <a:p>
            <a:pPr defTabSz="774405">
              <a:defRPr/>
            </a:pPr>
            <a:endParaRPr lang="ru-RU" sz="1524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EC45D7-153B-400D-9BFC-F653B25E3574}" type="slidenum">
              <a:rPr lang="ru-RU" altLang="ru-RU"/>
              <a:pPr>
                <a:defRPr/>
              </a:pPr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128244416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9215556" y="286343"/>
            <a:ext cx="2860001" cy="6100757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35556" y="286343"/>
            <a:ext cx="8368150" cy="610075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635556" y="6627085"/>
            <a:ext cx="2965926" cy="380677"/>
          </a:xfrm>
          <a:prstGeom prst="rect">
            <a:avLst/>
          </a:prstGeom>
        </p:spPr>
        <p:txBody>
          <a:bodyPr lIns="91360" tIns="45680" rIns="91360" bIns="45680"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+mn-lt"/>
              </a:defRPr>
            </a:lvl1pPr>
          </a:lstStyle>
          <a:p>
            <a:pPr defTabSz="774405">
              <a:defRPr/>
            </a:pPr>
            <a:endParaRPr lang="ru-RU" sz="1524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342965" y="6627085"/>
            <a:ext cx="4025186" cy="380677"/>
          </a:xfrm>
          <a:prstGeom prst="rect">
            <a:avLst/>
          </a:prstGeom>
        </p:spPr>
        <p:txBody>
          <a:bodyPr lIns="91360" tIns="45680" rIns="91360" bIns="45680"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+mn-lt"/>
              </a:defRPr>
            </a:lvl1pPr>
          </a:lstStyle>
          <a:p>
            <a:pPr defTabSz="774405">
              <a:defRPr/>
            </a:pPr>
            <a:endParaRPr lang="ru-RU" sz="1524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6F6B33-DF5C-43F9-98E6-2DA38D106FAD}" type="slidenum">
              <a:rPr lang="ru-RU" altLang="ru-RU"/>
              <a:pPr>
                <a:defRPr/>
              </a:pPr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282420937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>
  <p:cSld name="1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Z:\Projects\Текущие\Проектная\FNS_2012\_БРЭНДБУК\out\PPT\3_1_present_16.9-01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656"/>
            <a:ext cx="12711113" cy="7148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2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73901"/>
            <a:ext cx="940093" cy="18007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>
            <a:spLocks noChangeArrowheads="1"/>
          </p:cNvSpPr>
          <p:nvPr userDrawn="1"/>
        </p:nvSpPr>
        <p:spPr bwMode="auto">
          <a:xfrm>
            <a:off x="3174468" y="2573706"/>
            <a:ext cx="5804412" cy="12016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7779" tIns="58889" rIns="117779" bIns="58889" anchor="ctr"/>
          <a:lstStyle>
            <a:lvl1pPr defTabSz="13906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13906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13906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13906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13906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3906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3906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3906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3906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altLang="ru-RU" sz="2033" b="1" dirty="0" smtClean="0">
                <a:solidFill>
                  <a:srgbClr val="FFFFFF"/>
                </a:solidFill>
              </a:rPr>
              <a:t>ФЕДЕРАЛЬНАЯ НАЛОГОВАЯ </a:t>
            </a:r>
            <a:br>
              <a:rPr lang="ru-RU" altLang="ru-RU" sz="2033" b="1" dirty="0" smtClean="0">
                <a:solidFill>
                  <a:srgbClr val="FFFFFF"/>
                </a:solidFill>
              </a:rPr>
            </a:br>
            <a:r>
              <a:rPr lang="ru-RU" altLang="ru-RU" sz="2033" b="1" dirty="0" smtClean="0">
                <a:solidFill>
                  <a:srgbClr val="FFFFFF"/>
                </a:solidFill>
              </a:rPr>
              <a:t>СЛУЖБА</a:t>
            </a:r>
          </a:p>
        </p:txBody>
      </p:sp>
      <p:sp>
        <p:nvSpPr>
          <p:cNvPr id="10" name="Текст 9"/>
          <p:cNvSpPr>
            <a:spLocks noGrp="1"/>
          </p:cNvSpPr>
          <p:nvPr>
            <p:ph type="body" sz="quarter" idx="10"/>
          </p:nvPr>
        </p:nvSpPr>
        <p:spPr>
          <a:xfrm>
            <a:off x="639343" y="4125432"/>
            <a:ext cx="11415030" cy="1271129"/>
          </a:xfrm>
        </p:spPr>
        <p:txBody>
          <a:bodyPr anchor="ctr"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229950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53335" y="2221174"/>
            <a:ext cx="10804446" cy="153263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906667" y="4051727"/>
            <a:ext cx="8897779" cy="1827248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8685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77370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1605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5474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93425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32110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70796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09481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635556" y="6627085"/>
            <a:ext cx="2965926" cy="380677"/>
          </a:xfrm>
          <a:prstGeom prst="rect">
            <a:avLst/>
          </a:prstGeom>
        </p:spPr>
        <p:txBody>
          <a:bodyPr lIns="91360" tIns="45680" rIns="91360" bIns="45680"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+mn-lt"/>
              </a:defRPr>
            </a:lvl1pPr>
          </a:lstStyle>
          <a:p>
            <a:pPr defTabSz="774405">
              <a:defRPr/>
            </a:pPr>
            <a:endParaRPr lang="ru-RU" sz="1524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342965" y="6627085"/>
            <a:ext cx="4025186" cy="380677"/>
          </a:xfrm>
          <a:prstGeom prst="rect">
            <a:avLst/>
          </a:prstGeom>
        </p:spPr>
        <p:txBody>
          <a:bodyPr lIns="91360" tIns="45680" rIns="91360" bIns="45680"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+mn-lt"/>
              </a:defRPr>
            </a:lvl1pPr>
          </a:lstStyle>
          <a:p>
            <a:pPr defTabSz="774405">
              <a:defRPr/>
            </a:pPr>
            <a:endParaRPr lang="ru-RU" sz="1524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547AB2-916E-4871-86E4-EB94C8F63317}" type="slidenum">
              <a:rPr lang="ru-RU" altLang="ru-RU"/>
              <a:pPr>
                <a:defRPr/>
              </a:pPr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292364898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 userDrawn="1"/>
        </p:nvSpPr>
        <p:spPr>
          <a:xfrm>
            <a:off x="11981218" y="5157341"/>
            <a:ext cx="602454" cy="1315818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3235" tIns="51618" rIns="103235" bIns="51618" anchor="ctr"/>
          <a:lstStyle/>
          <a:p>
            <a:pPr algn="ctr" defTabSz="1032337">
              <a:defRPr/>
            </a:pPr>
            <a:endParaRPr lang="ru-RU" sz="2033" dirty="0">
              <a:solidFill>
                <a:prstClr val="white"/>
              </a:solidFill>
            </a:endParaRPr>
          </a:p>
        </p:txBody>
      </p:sp>
      <p:sp>
        <p:nvSpPr>
          <p:cNvPr id="5" name="Прямоугольник 4"/>
          <p:cNvSpPr/>
          <p:nvPr userDrawn="1"/>
        </p:nvSpPr>
        <p:spPr>
          <a:xfrm>
            <a:off x="11981218" y="6493021"/>
            <a:ext cx="602454" cy="450191"/>
          </a:xfrm>
          <a:prstGeom prst="rect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3235" tIns="51618" rIns="103235" bIns="51618" anchor="ctr"/>
          <a:lstStyle/>
          <a:p>
            <a:pPr algn="ctr" defTabSz="1032337">
              <a:defRPr/>
            </a:pPr>
            <a:endParaRPr lang="ru-RU" sz="2033" dirty="0">
              <a:solidFill>
                <a:prstClr val="white"/>
              </a:solidFill>
            </a:endParaRPr>
          </a:p>
        </p:txBody>
      </p:sp>
      <p:sp>
        <p:nvSpPr>
          <p:cNvPr id="6" name="Прямоугольник 5"/>
          <p:cNvSpPr/>
          <p:nvPr userDrawn="1"/>
        </p:nvSpPr>
        <p:spPr>
          <a:xfrm>
            <a:off x="1" y="1"/>
            <a:ext cx="402188" cy="1125479"/>
          </a:xfrm>
          <a:prstGeom prst="rect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3235" tIns="51618" rIns="103235" bIns="51618" anchor="ctr"/>
          <a:lstStyle/>
          <a:p>
            <a:pPr algn="ctr" defTabSz="1032337">
              <a:defRPr/>
            </a:pPr>
            <a:endParaRPr lang="ru-RU" sz="2033" dirty="0">
              <a:solidFill>
                <a:prstClr val="white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96653" y="115567"/>
            <a:ext cx="10013624" cy="951487"/>
          </a:xfrm>
        </p:spPr>
        <p:txBody>
          <a:bodyPr/>
          <a:lstStyle>
            <a:lvl1pPr>
              <a:defRPr>
                <a:solidFill>
                  <a:srgbClr val="104E72"/>
                </a:solidFill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96653" y="1422027"/>
            <a:ext cx="11790880" cy="5024005"/>
          </a:xfrm>
        </p:spPr>
        <p:txBody>
          <a:bodyPr lIns="0" tIns="0" rIns="0" bIns="0"/>
          <a:lstStyle>
            <a:lvl1pPr marL="149100" indent="-149100">
              <a:buClr>
                <a:srgbClr val="C00000"/>
              </a:buClr>
              <a:buFont typeface="Arial" pitchFamily="34" charset="0"/>
              <a:buChar char="•"/>
              <a:defRPr sz="2371" b="1">
                <a:solidFill>
                  <a:srgbClr val="104E72"/>
                </a:solidFill>
                <a:latin typeface="Arial" pitchFamily="34" charset="0"/>
                <a:cs typeface="Arial" pitchFamily="34" charset="0"/>
              </a:defRPr>
            </a:lvl1pPr>
            <a:lvl2pPr marL="304913" indent="-155815">
              <a:buClr>
                <a:srgbClr val="2685C5"/>
              </a:buClr>
              <a:buFont typeface="Arial" pitchFamily="34" charset="0"/>
              <a:buChar char="•"/>
              <a:defRPr>
                <a:solidFill>
                  <a:srgbClr val="104E72"/>
                </a:solidFill>
                <a:latin typeface="Arial" pitchFamily="34" charset="0"/>
                <a:cs typeface="Arial" pitchFamily="34" charset="0"/>
              </a:defRPr>
            </a:lvl2pPr>
            <a:lvl3pPr marL="454014" indent="-149100">
              <a:buClr>
                <a:srgbClr val="C00000"/>
              </a:buClr>
              <a:buFont typeface="Arial" pitchFamily="34" charset="0"/>
              <a:buChar char="•"/>
              <a:defRPr>
                <a:solidFill>
                  <a:srgbClr val="104E72"/>
                </a:solidFill>
                <a:latin typeface="Arial" pitchFamily="34" charset="0"/>
                <a:cs typeface="Arial" pitchFamily="34" charset="0"/>
              </a:defRPr>
            </a:lvl3pPr>
            <a:lvl4pPr marL="609830" indent="-155815">
              <a:buClr>
                <a:srgbClr val="2685C5"/>
              </a:buClr>
              <a:buFont typeface="Arial" pitchFamily="34" charset="0"/>
              <a:buChar char="•"/>
              <a:defRPr>
                <a:solidFill>
                  <a:srgbClr val="104E72"/>
                </a:solidFill>
                <a:latin typeface="Arial" pitchFamily="34" charset="0"/>
                <a:cs typeface="Arial" pitchFamily="34" charset="0"/>
              </a:defRPr>
            </a:lvl4pPr>
            <a:lvl5pPr marL="758927" indent="-149100">
              <a:buClr>
                <a:srgbClr val="C00000"/>
              </a:buClr>
              <a:buFont typeface="Arial" pitchFamily="34" charset="0"/>
              <a:buChar char="•"/>
              <a:defRPr>
                <a:solidFill>
                  <a:srgbClr val="104E72"/>
                </a:solidFill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0"/>
          </p:nvPr>
        </p:nvSpPr>
        <p:spPr>
          <a:xfrm>
            <a:off x="11956391" y="6507916"/>
            <a:ext cx="657073" cy="380677"/>
          </a:xfrm>
        </p:spPr>
        <p:txBody>
          <a:bodyPr lIns="0" rIns="0"/>
          <a:lstStyle>
            <a:lvl1pPr algn="ctr">
              <a:defRPr sz="2710" b="1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9FFBF7B0-9092-44D9-ABE0-0C51D321D4E5}" type="slidenum">
              <a:rPr lang="ru-RU" altLang="ru-RU"/>
              <a:pPr>
                <a:defRPr/>
              </a:pPr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128083735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04091" y="4594608"/>
            <a:ext cx="10804446" cy="1420089"/>
          </a:xfrm>
        </p:spPr>
        <p:txBody>
          <a:bodyPr anchor="t"/>
          <a:lstStyle>
            <a:lvl1pPr algn="l">
              <a:defRPr sz="3388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04091" y="3030518"/>
            <a:ext cx="10804446" cy="1564084"/>
          </a:xfrm>
        </p:spPr>
        <p:txBody>
          <a:bodyPr anchor="b"/>
          <a:lstStyle>
            <a:lvl1pPr marL="0" indent="0">
              <a:buNone/>
              <a:defRPr sz="1694">
                <a:solidFill>
                  <a:schemeClr val="tx1">
                    <a:tint val="75000"/>
                  </a:schemeClr>
                </a:solidFill>
              </a:defRPr>
            </a:lvl1pPr>
            <a:lvl2pPr marL="386852" indent="0">
              <a:buNone/>
              <a:defRPr sz="1524">
                <a:solidFill>
                  <a:schemeClr val="tx1">
                    <a:tint val="75000"/>
                  </a:schemeClr>
                </a:solidFill>
              </a:defRPr>
            </a:lvl2pPr>
            <a:lvl3pPr marL="773702" indent="0">
              <a:buNone/>
              <a:defRPr sz="1355">
                <a:solidFill>
                  <a:schemeClr val="tx1">
                    <a:tint val="75000"/>
                  </a:schemeClr>
                </a:solidFill>
              </a:defRPr>
            </a:lvl3pPr>
            <a:lvl4pPr marL="1160554" indent="0">
              <a:buNone/>
              <a:defRPr sz="1186">
                <a:solidFill>
                  <a:schemeClr val="tx1">
                    <a:tint val="75000"/>
                  </a:schemeClr>
                </a:solidFill>
              </a:defRPr>
            </a:lvl4pPr>
            <a:lvl5pPr marL="1547407" indent="0">
              <a:buNone/>
              <a:defRPr sz="1186">
                <a:solidFill>
                  <a:schemeClr val="tx1">
                    <a:tint val="75000"/>
                  </a:schemeClr>
                </a:solidFill>
              </a:defRPr>
            </a:lvl5pPr>
            <a:lvl6pPr marL="1934257" indent="0">
              <a:buNone/>
              <a:defRPr sz="1186">
                <a:solidFill>
                  <a:schemeClr val="tx1">
                    <a:tint val="75000"/>
                  </a:schemeClr>
                </a:solidFill>
              </a:defRPr>
            </a:lvl6pPr>
            <a:lvl7pPr marL="2321108" indent="0">
              <a:buNone/>
              <a:defRPr sz="1186">
                <a:solidFill>
                  <a:schemeClr val="tx1">
                    <a:tint val="75000"/>
                  </a:schemeClr>
                </a:solidFill>
              </a:defRPr>
            </a:lvl7pPr>
            <a:lvl8pPr marL="2707962" indent="0">
              <a:buNone/>
              <a:defRPr sz="1186">
                <a:solidFill>
                  <a:schemeClr val="tx1">
                    <a:tint val="75000"/>
                  </a:schemeClr>
                </a:solidFill>
              </a:defRPr>
            </a:lvl8pPr>
            <a:lvl9pPr marL="3094811" indent="0">
              <a:buNone/>
              <a:defRPr sz="1186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635556" y="6627085"/>
            <a:ext cx="2965926" cy="380677"/>
          </a:xfrm>
          <a:prstGeom prst="rect">
            <a:avLst/>
          </a:prstGeom>
        </p:spPr>
        <p:txBody>
          <a:bodyPr lIns="91360" tIns="45680" rIns="91360" bIns="45680"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+mn-lt"/>
              </a:defRPr>
            </a:lvl1pPr>
          </a:lstStyle>
          <a:p>
            <a:pPr defTabSz="774405">
              <a:defRPr/>
            </a:pPr>
            <a:endParaRPr lang="ru-RU" sz="1524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342965" y="6627085"/>
            <a:ext cx="4025186" cy="380677"/>
          </a:xfrm>
          <a:prstGeom prst="rect">
            <a:avLst/>
          </a:prstGeom>
        </p:spPr>
        <p:txBody>
          <a:bodyPr lIns="91360" tIns="45680" rIns="91360" bIns="45680"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+mn-lt"/>
              </a:defRPr>
            </a:lvl1pPr>
          </a:lstStyle>
          <a:p>
            <a:pPr defTabSz="774405">
              <a:defRPr/>
            </a:pPr>
            <a:endParaRPr lang="ru-RU" sz="1524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9CC5D8-AD74-47A1-98D7-85562BDAA211}" type="slidenum">
              <a:rPr lang="ru-RU" altLang="ru-RU"/>
              <a:pPr>
                <a:defRPr/>
              </a:pPr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175259332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35556" y="1668358"/>
            <a:ext cx="5614076" cy="4718735"/>
          </a:xfrm>
        </p:spPr>
        <p:txBody>
          <a:bodyPr/>
          <a:lstStyle>
            <a:lvl1pPr>
              <a:defRPr sz="2371"/>
            </a:lvl1pPr>
            <a:lvl2pPr>
              <a:defRPr sz="2033"/>
            </a:lvl2pPr>
            <a:lvl3pPr>
              <a:defRPr sz="1694"/>
            </a:lvl3pPr>
            <a:lvl4pPr>
              <a:defRPr sz="1524"/>
            </a:lvl4pPr>
            <a:lvl5pPr>
              <a:defRPr sz="1524"/>
            </a:lvl5pPr>
            <a:lvl6pPr>
              <a:defRPr sz="1524"/>
            </a:lvl6pPr>
            <a:lvl7pPr>
              <a:defRPr sz="1524"/>
            </a:lvl7pPr>
            <a:lvl8pPr>
              <a:defRPr sz="1524"/>
            </a:lvl8pPr>
            <a:lvl9pPr>
              <a:defRPr sz="1524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461482" y="1668358"/>
            <a:ext cx="5614076" cy="4718735"/>
          </a:xfrm>
        </p:spPr>
        <p:txBody>
          <a:bodyPr/>
          <a:lstStyle>
            <a:lvl1pPr>
              <a:defRPr sz="2371"/>
            </a:lvl1pPr>
            <a:lvl2pPr>
              <a:defRPr sz="2033"/>
            </a:lvl2pPr>
            <a:lvl3pPr>
              <a:defRPr sz="1694"/>
            </a:lvl3pPr>
            <a:lvl4pPr>
              <a:defRPr sz="1524"/>
            </a:lvl4pPr>
            <a:lvl5pPr>
              <a:defRPr sz="1524"/>
            </a:lvl5pPr>
            <a:lvl6pPr>
              <a:defRPr sz="1524"/>
            </a:lvl6pPr>
            <a:lvl7pPr>
              <a:defRPr sz="1524"/>
            </a:lvl7pPr>
            <a:lvl8pPr>
              <a:defRPr sz="1524"/>
            </a:lvl8pPr>
            <a:lvl9pPr>
              <a:defRPr sz="1524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35556" y="6627085"/>
            <a:ext cx="2965926" cy="380677"/>
          </a:xfrm>
          <a:prstGeom prst="rect">
            <a:avLst/>
          </a:prstGeom>
        </p:spPr>
        <p:txBody>
          <a:bodyPr lIns="91360" tIns="45680" rIns="91360" bIns="45680"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+mn-lt"/>
              </a:defRPr>
            </a:lvl1pPr>
          </a:lstStyle>
          <a:p>
            <a:pPr defTabSz="774405">
              <a:defRPr/>
            </a:pPr>
            <a:endParaRPr lang="ru-RU" sz="1524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342965" y="6627085"/>
            <a:ext cx="4025186" cy="380677"/>
          </a:xfrm>
          <a:prstGeom prst="rect">
            <a:avLst/>
          </a:prstGeom>
        </p:spPr>
        <p:txBody>
          <a:bodyPr lIns="91360" tIns="45680" rIns="91360" bIns="45680"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+mn-lt"/>
              </a:defRPr>
            </a:lvl1pPr>
          </a:lstStyle>
          <a:p>
            <a:pPr defTabSz="774405">
              <a:defRPr/>
            </a:pPr>
            <a:endParaRPr lang="ru-RU" sz="1524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73F320-416C-467B-B61F-BF9202FFDCA0}" type="slidenum">
              <a:rPr lang="ru-RU" altLang="ru-RU"/>
              <a:pPr>
                <a:defRPr/>
              </a:pPr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38035540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1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 userDrawn="1"/>
        </p:nvSpPr>
        <p:spPr>
          <a:xfrm>
            <a:off x="11981320" y="5158098"/>
            <a:ext cx="602453" cy="1315265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7093" tIns="63547" rIns="127093" bIns="63547" anchor="ctr"/>
          <a:lstStyle/>
          <a:p>
            <a:pPr algn="ctr" defTabSz="1270888">
              <a:defRPr/>
            </a:pPr>
            <a:endParaRPr lang="ru-RU" sz="2502" dirty="0">
              <a:solidFill>
                <a:prstClr val="white"/>
              </a:solidFill>
            </a:endParaRPr>
          </a:p>
        </p:txBody>
      </p:sp>
      <p:sp>
        <p:nvSpPr>
          <p:cNvPr id="6" name="Прямоугольник 5"/>
          <p:cNvSpPr/>
          <p:nvPr userDrawn="1"/>
        </p:nvSpPr>
        <p:spPr>
          <a:xfrm>
            <a:off x="11981320" y="6493223"/>
            <a:ext cx="602453" cy="450191"/>
          </a:xfrm>
          <a:prstGeom prst="rect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7093" tIns="63547" rIns="127093" bIns="63547" anchor="ctr"/>
          <a:lstStyle/>
          <a:p>
            <a:pPr algn="ctr" defTabSz="1270888">
              <a:defRPr/>
            </a:pPr>
            <a:endParaRPr lang="ru-RU" sz="2502" dirty="0">
              <a:solidFill>
                <a:prstClr val="white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96653" y="115567"/>
            <a:ext cx="10013624" cy="951487"/>
          </a:xfrm>
        </p:spPr>
        <p:txBody>
          <a:bodyPr/>
          <a:lstStyle>
            <a:lvl1pPr>
              <a:defRPr>
                <a:solidFill>
                  <a:srgbClr val="104E72"/>
                </a:solidFill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96653" y="1422028"/>
            <a:ext cx="11790880" cy="5024005"/>
          </a:xfrm>
        </p:spPr>
        <p:txBody>
          <a:bodyPr lIns="0" tIns="0" rIns="0" bIns="0"/>
          <a:lstStyle>
            <a:lvl1pPr marL="183554" indent="-183554">
              <a:buClr>
                <a:srgbClr val="C00000"/>
              </a:buClr>
              <a:buFont typeface="Arial" pitchFamily="34" charset="0"/>
              <a:buChar char="•"/>
              <a:defRPr sz="2919" b="1">
                <a:solidFill>
                  <a:srgbClr val="104E72"/>
                </a:solidFill>
                <a:latin typeface="Arial" pitchFamily="34" charset="0"/>
                <a:cs typeface="Arial" pitchFamily="34" charset="0"/>
              </a:defRPr>
            </a:lvl1pPr>
            <a:lvl2pPr marL="375371" indent="-191821">
              <a:buClr>
                <a:srgbClr val="2685C5"/>
              </a:buClr>
              <a:buFont typeface="Arial" pitchFamily="34" charset="0"/>
              <a:buChar char="•"/>
              <a:defRPr>
                <a:solidFill>
                  <a:srgbClr val="104E72"/>
                </a:solidFill>
                <a:latin typeface="Arial" pitchFamily="34" charset="0"/>
                <a:cs typeface="Arial" pitchFamily="34" charset="0"/>
              </a:defRPr>
            </a:lvl2pPr>
            <a:lvl3pPr marL="558926" indent="-183554">
              <a:buClr>
                <a:srgbClr val="C00000"/>
              </a:buClr>
              <a:buFont typeface="Arial" pitchFamily="34" charset="0"/>
              <a:buChar char="•"/>
              <a:defRPr>
                <a:solidFill>
                  <a:srgbClr val="104E72"/>
                </a:solidFill>
                <a:latin typeface="Arial" pitchFamily="34" charset="0"/>
                <a:cs typeface="Arial" pitchFamily="34" charset="0"/>
              </a:defRPr>
            </a:lvl3pPr>
            <a:lvl4pPr marL="750748" indent="-191821">
              <a:buClr>
                <a:srgbClr val="2685C5"/>
              </a:buClr>
              <a:buFont typeface="Arial" pitchFamily="34" charset="0"/>
              <a:buChar char="•"/>
              <a:defRPr>
                <a:solidFill>
                  <a:srgbClr val="104E72"/>
                </a:solidFill>
                <a:latin typeface="Arial" pitchFamily="34" charset="0"/>
                <a:cs typeface="Arial" pitchFamily="34" charset="0"/>
              </a:defRPr>
            </a:lvl4pPr>
            <a:lvl5pPr marL="934299" indent="-183554">
              <a:buClr>
                <a:srgbClr val="C00000"/>
              </a:buClr>
              <a:buFont typeface="Arial" pitchFamily="34" charset="0"/>
              <a:buChar char="•"/>
              <a:defRPr>
                <a:solidFill>
                  <a:srgbClr val="104E72"/>
                </a:solidFill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0"/>
          </p:nvPr>
        </p:nvSpPr>
        <p:spPr>
          <a:xfrm>
            <a:off x="11956851" y="6508166"/>
            <a:ext cx="657153" cy="380677"/>
          </a:xfrm>
        </p:spPr>
        <p:txBody>
          <a:bodyPr lIns="0" rIns="0"/>
          <a:lstStyle>
            <a:lvl1pPr algn="ctr">
              <a:defRPr sz="3336" b="1" i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9302A372-EB85-4A14-9B9E-6F2305329C24}" type="slidenum">
              <a:rPr lang="ru-RU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7" name="Прямоугольник 6"/>
          <p:cNvSpPr/>
          <p:nvPr userDrawn="1"/>
        </p:nvSpPr>
        <p:spPr>
          <a:xfrm>
            <a:off x="3" y="2"/>
            <a:ext cx="401635" cy="1125479"/>
          </a:xfrm>
          <a:prstGeom prst="rect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7093" tIns="63547" rIns="127093" bIns="63547" anchor="ctr"/>
          <a:lstStyle/>
          <a:p>
            <a:pPr algn="ctr" defTabSz="1270888">
              <a:defRPr/>
            </a:pPr>
            <a:endParaRPr lang="ru-RU" sz="2502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8096504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35557" y="1600498"/>
            <a:ext cx="5616282" cy="667012"/>
          </a:xfrm>
        </p:spPr>
        <p:txBody>
          <a:bodyPr anchor="b"/>
          <a:lstStyle>
            <a:lvl1pPr marL="0" indent="0">
              <a:buNone/>
              <a:defRPr sz="2033" b="1"/>
            </a:lvl1pPr>
            <a:lvl2pPr marL="386852" indent="0">
              <a:buNone/>
              <a:defRPr sz="1694" b="1"/>
            </a:lvl2pPr>
            <a:lvl3pPr marL="773702" indent="0">
              <a:buNone/>
              <a:defRPr sz="1524" b="1"/>
            </a:lvl3pPr>
            <a:lvl4pPr marL="1160554" indent="0">
              <a:buNone/>
              <a:defRPr sz="1355" b="1"/>
            </a:lvl4pPr>
            <a:lvl5pPr marL="1547407" indent="0">
              <a:buNone/>
              <a:defRPr sz="1355" b="1"/>
            </a:lvl5pPr>
            <a:lvl6pPr marL="1934257" indent="0">
              <a:buNone/>
              <a:defRPr sz="1355" b="1"/>
            </a:lvl6pPr>
            <a:lvl7pPr marL="2321108" indent="0">
              <a:buNone/>
              <a:defRPr sz="1355" b="1"/>
            </a:lvl7pPr>
            <a:lvl8pPr marL="2707962" indent="0">
              <a:buNone/>
              <a:defRPr sz="1355" b="1"/>
            </a:lvl8pPr>
            <a:lvl9pPr marL="3094811" indent="0">
              <a:buNone/>
              <a:defRPr sz="1355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35557" y="2267508"/>
            <a:ext cx="5616282" cy="4119584"/>
          </a:xfrm>
        </p:spPr>
        <p:txBody>
          <a:bodyPr/>
          <a:lstStyle>
            <a:lvl1pPr>
              <a:defRPr sz="2033"/>
            </a:lvl1pPr>
            <a:lvl2pPr>
              <a:defRPr sz="1694"/>
            </a:lvl2pPr>
            <a:lvl3pPr>
              <a:defRPr sz="1524"/>
            </a:lvl3pPr>
            <a:lvl4pPr>
              <a:defRPr sz="1355"/>
            </a:lvl4pPr>
            <a:lvl5pPr>
              <a:defRPr sz="1355"/>
            </a:lvl5pPr>
            <a:lvl6pPr>
              <a:defRPr sz="1355"/>
            </a:lvl6pPr>
            <a:lvl7pPr>
              <a:defRPr sz="1355"/>
            </a:lvl7pPr>
            <a:lvl8pPr>
              <a:defRPr sz="1355"/>
            </a:lvl8pPr>
            <a:lvl9pPr>
              <a:defRPr sz="1355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457080" y="1600498"/>
            <a:ext cx="5618488" cy="667012"/>
          </a:xfrm>
        </p:spPr>
        <p:txBody>
          <a:bodyPr anchor="b"/>
          <a:lstStyle>
            <a:lvl1pPr marL="0" indent="0">
              <a:buNone/>
              <a:defRPr sz="2033" b="1"/>
            </a:lvl1pPr>
            <a:lvl2pPr marL="386852" indent="0">
              <a:buNone/>
              <a:defRPr sz="1694" b="1"/>
            </a:lvl2pPr>
            <a:lvl3pPr marL="773702" indent="0">
              <a:buNone/>
              <a:defRPr sz="1524" b="1"/>
            </a:lvl3pPr>
            <a:lvl4pPr marL="1160554" indent="0">
              <a:buNone/>
              <a:defRPr sz="1355" b="1"/>
            </a:lvl4pPr>
            <a:lvl5pPr marL="1547407" indent="0">
              <a:buNone/>
              <a:defRPr sz="1355" b="1"/>
            </a:lvl5pPr>
            <a:lvl6pPr marL="1934257" indent="0">
              <a:buNone/>
              <a:defRPr sz="1355" b="1"/>
            </a:lvl6pPr>
            <a:lvl7pPr marL="2321108" indent="0">
              <a:buNone/>
              <a:defRPr sz="1355" b="1"/>
            </a:lvl7pPr>
            <a:lvl8pPr marL="2707962" indent="0">
              <a:buNone/>
              <a:defRPr sz="1355" b="1"/>
            </a:lvl8pPr>
            <a:lvl9pPr marL="3094811" indent="0">
              <a:buNone/>
              <a:defRPr sz="1355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457080" y="2267508"/>
            <a:ext cx="5618488" cy="4119584"/>
          </a:xfrm>
        </p:spPr>
        <p:txBody>
          <a:bodyPr/>
          <a:lstStyle>
            <a:lvl1pPr>
              <a:defRPr sz="2033"/>
            </a:lvl1pPr>
            <a:lvl2pPr>
              <a:defRPr sz="1694"/>
            </a:lvl2pPr>
            <a:lvl3pPr>
              <a:defRPr sz="1524"/>
            </a:lvl3pPr>
            <a:lvl4pPr>
              <a:defRPr sz="1355"/>
            </a:lvl4pPr>
            <a:lvl5pPr>
              <a:defRPr sz="1355"/>
            </a:lvl5pPr>
            <a:lvl6pPr>
              <a:defRPr sz="1355"/>
            </a:lvl6pPr>
            <a:lvl7pPr>
              <a:defRPr sz="1355"/>
            </a:lvl7pPr>
            <a:lvl8pPr>
              <a:defRPr sz="1355"/>
            </a:lvl8pPr>
            <a:lvl9pPr>
              <a:defRPr sz="1355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>
          <a:xfrm>
            <a:off x="635556" y="6627085"/>
            <a:ext cx="2965926" cy="380677"/>
          </a:xfrm>
          <a:prstGeom prst="rect">
            <a:avLst/>
          </a:prstGeom>
        </p:spPr>
        <p:txBody>
          <a:bodyPr lIns="91360" tIns="45680" rIns="91360" bIns="45680"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+mn-lt"/>
              </a:defRPr>
            </a:lvl1pPr>
          </a:lstStyle>
          <a:p>
            <a:pPr defTabSz="774405">
              <a:defRPr/>
            </a:pPr>
            <a:endParaRPr lang="ru-RU" sz="1524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4342965" y="6627085"/>
            <a:ext cx="4025186" cy="380677"/>
          </a:xfrm>
          <a:prstGeom prst="rect">
            <a:avLst/>
          </a:prstGeom>
        </p:spPr>
        <p:txBody>
          <a:bodyPr lIns="91360" tIns="45680" rIns="91360" bIns="45680"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+mn-lt"/>
              </a:defRPr>
            </a:lvl1pPr>
          </a:lstStyle>
          <a:p>
            <a:pPr defTabSz="774405">
              <a:defRPr/>
            </a:pPr>
            <a:endParaRPr lang="ru-RU" sz="1524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78A0EC-99EA-43FD-82B3-E6F128D63552}" type="slidenum">
              <a:rPr lang="ru-RU" altLang="ru-RU"/>
              <a:pPr>
                <a:defRPr/>
              </a:pPr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3474637672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635556" y="6627085"/>
            <a:ext cx="2965926" cy="380677"/>
          </a:xfrm>
          <a:prstGeom prst="rect">
            <a:avLst/>
          </a:prstGeom>
        </p:spPr>
        <p:txBody>
          <a:bodyPr lIns="91360" tIns="45680" rIns="91360" bIns="45680"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+mn-lt"/>
              </a:defRPr>
            </a:lvl1pPr>
          </a:lstStyle>
          <a:p>
            <a:pPr defTabSz="774405">
              <a:defRPr/>
            </a:pPr>
            <a:endParaRPr lang="ru-RU" sz="1524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4342965" y="6627085"/>
            <a:ext cx="4025186" cy="380677"/>
          </a:xfrm>
          <a:prstGeom prst="rect">
            <a:avLst/>
          </a:prstGeom>
        </p:spPr>
        <p:txBody>
          <a:bodyPr lIns="91360" tIns="45680" rIns="91360" bIns="45680"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+mn-lt"/>
              </a:defRPr>
            </a:lvl1pPr>
          </a:lstStyle>
          <a:p>
            <a:pPr defTabSz="774405">
              <a:defRPr/>
            </a:pPr>
            <a:endParaRPr lang="ru-RU" sz="1524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AC99FA-66EF-4E6B-9B59-875313EBC156}" type="slidenum">
              <a:rPr lang="ru-RU" altLang="ru-RU"/>
              <a:pPr>
                <a:defRPr/>
              </a:pPr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2932856052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>
          <a:xfrm>
            <a:off x="635556" y="6627085"/>
            <a:ext cx="2965926" cy="380677"/>
          </a:xfrm>
          <a:prstGeom prst="rect">
            <a:avLst/>
          </a:prstGeom>
        </p:spPr>
        <p:txBody>
          <a:bodyPr lIns="91360" tIns="45680" rIns="91360" bIns="45680"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+mn-lt"/>
              </a:defRPr>
            </a:lvl1pPr>
          </a:lstStyle>
          <a:p>
            <a:pPr defTabSz="774405">
              <a:defRPr/>
            </a:pPr>
            <a:endParaRPr lang="ru-RU" sz="1524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>
          <a:xfrm>
            <a:off x="4342965" y="6627085"/>
            <a:ext cx="4025186" cy="380677"/>
          </a:xfrm>
          <a:prstGeom prst="rect">
            <a:avLst/>
          </a:prstGeom>
        </p:spPr>
        <p:txBody>
          <a:bodyPr lIns="91360" tIns="45680" rIns="91360" bIns="45680"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+mn-lt"/>
              </a:defRPr>
            </a:lvl1pPr>
          </a:lstStyle>
          <a:p>
            <a:pPr defTabSz="774405">
              <a:defRPr/>
            </a:pPr>
            <a:endParaRPr lang="ru-RU" sz="1524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0FADF9-50A2-47B7-BC6E-DF0495014376}" type="slidenum">
              <a:rPr lang="ru-RU" altLang="ru-RU"/>
              <a:pPr>
                <a:defRPr/>
              </a:pPr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3978315891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5566" y="284679"/>
            <a:ext cx="4181869" cy="1211546"/>
          </a:xfrm>
        </p:spPr>
        <p:txBody>
          <a:bodyPr anchor="b"/>
          <a:lstStyle>
            <a:lvl1pPr algn="l">
              <a:defRPr sz="1694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969692" y="284683"/>
            <a:ext cx="7105866" cy="6102412"/>
          </a:xfrm>
        </p:spPr>
        <p:txBody>
          <a:bodyPr/>
          <a:lstStyle>
            <a:lvl1pPr>
              <a:defRPr sz="2710"/>
            </a:lvl1pPr>
            <a:lvl2pPr>
              <a:defRPr sz="2371"/>
            </a:lvl2pPr>
            <a:lvl3pPr>
              <a:defRPr sz="2033"/>
            </a:lvl3pPr>
            <a:lvl4pPr>
              <a:defRPr sz="1694"/>
            </a:lvl4pPr>
            <a:lvl5pPr>
              <a:defRPr sz="1694"/>
            </a:lvl5pPr>
            <a:lvl6pPr>
              <a:defRPr sz="1694"/>
            </a:lvl6pPr>
            <a:lvl7pPr>
              <a:defRPr sz="1694"/>
            </a:lvl7pPr>
            <a:lvl8pPr>
              <a:defRPr sz="1694"/>
            </a:lvl8pPr>
            <a:lvl9pPr>
              <a:defRPr sz="1694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35566" y="1496227"/>
            <a:ext cx="4181869" cy="4890868"/>
          </a:xfrm>
        </p:spPr>
        <p:txBody>
          <a:bodyPr/>
          <a:lstStyle>
            <a:lvl1pPr marL="0" indent="0">
              <a:buNone/>
              <a:defRPr sz="1186"/>
            </a:lvl1pPr>
            <a:lvl2pPr marL="386852" indent="0">
              <a:buNone/>
              <a:defRPr sz="1016"/>
            </a:lvl2pPr>
            <a:lvl3pPr marL="773702" indent="0">
              <a:buNone/>
              <a:defRPr sz="847"/>
            </a:lvl3pPr>
            <a:lvl4pPr marL="1160554" indent="0">
              <a:buNone/>
              <a:defRPr sz="762"/>
            </a:lvl4pPr>
            <a:lvl5pPr marL="1547407" indent="0">
              <a:buNone/>
              <a:defRPr sz="762"/>
            </a:lvl5pPr>
            <a:lvl6pPr marL="1934257" indent="0">
              <a:buNone/>
              <a:defRPr sz="762"/>
            </a:lvl6pPr>
            <a:lvl7pPr marL="2321108" indent="0">
              <a:buNone/>
              <a:defRPr sz="762"/>
            </a:lvl7pPr>
            <a:lvl8pPr marL="2707962" indent="0">
              <a:buNone/>
              <a:defRPr sz="762"/>
            </a:lvl8pPr>
            <a:lvl9pPr marL="3094811" indent="0">
              <a:buNone/>
              <a:defRPr sz="762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35556" y="6627085"/>
            <a:ext cx="2965926" cy="380677"/>
          </a:xfrm>
          <a:prstGeom prst="rect">
            <a:avLst/>
          </a:prstGeom>
        </p:spPr>
        <p:txBody>
          <a:bodyPr lIns="91360" tIns="45680" rIns="91360" bIns="45680"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+mn-lt"/>
              </a:defRPr>
            </a:lvl1pPr>
          </a:lstStyle>
          <a:p>
            <a:pPr defTabSz="774405">
              <a:defRPr/>
            </a:pPr>
            <a:endParaRPr lang="ru-RU" sz="1524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342965" y="6627085"/>
            <a:ext cx="4025186" cy="380677"/>
          </a:xfrm>
          <a:prstGeom prst="rect">
            <a:avLst/>
          </a:prstGeom>
        </p:spPr>
        <p:txBody>
          <a:bodyPr lIns="91360" tIns="45680" rIns="91360" bIns="45680"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+mn-lt"/>
              </a:defRPr>
            </a:lvl1pPr>
          </a:lstStyle>
          <a:p>
            <a:pPr defTabSz="774405">
              <a:defRPr/>
            </a:pPr>
            <a:endParaRPr lang="ru-RU" sz="1524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255CE6-844F-4B33-A9EF-6154A51A16D6}" type="slidenum">
              <a:rPr lang="ru-RU" altLang="ru-RU"/>
              <a:pPr>
                <a:defRPr/>
              </a:pPr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506964019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91467" y="5005070"/>
            <a:ext cx="7626668" cy="590878"/>
          </a:xfrm>
        </p:spPr>
        <p:txBody>
          <a:bodyPr anchor="b"/>
          <a:lstStyle>
            <a:lvl1pPr algn="l">
              <a:defRPr sz="1694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491467" y="638875"/>
            <a:ext cx="7626668" cy="4290060"/>
          </a:xfrm>
        </p:spPr>
        <p:txBody>
          <a:bodyPr rtlCol="0">
            <a:normAutofit/>
          </a:bodyPr>
          <a:lstStyle>
            <a:lvl1pPr marL="0" indent="0">
              <a:buNone/>
              <a:defRPr sz="2710"/>
            </a:lvl1pPr>
            <a:lvl2pPr marL="386852" indent="0">
              <a:buNone/>
              <a:defRPr sz="2371"/>
            </a:lvl2pPr>
            <a:lvl3pPr marL="773702" indent="0">
              <a:buNone/>
              <a:defRPr sz="2033"/>
            </a:lvl3pPr>
            <a:lvl4pPr marL="1160554" indent="0">
              <a:buNone/>
              <a:defRPr sz="1694"/>
            </a:lvl4pPr>
            <a:lvl5pPr marL="1547407" indent="0">
              <a:buNone/>
              <a:defRPr sz="1694"/>
            </a:lvl5pPr>
            <a:lvl6pPr marL="1934257" indent="0">
              <a:buNone/>
              <a:defRPr sz="1694"/>
            </a:lvl6pPr>
            <a:lvl7pPr marL="2321108" indent="0">
              <a:buNone/>
              <a:defRPr sz="1694"/>
            </a:lvl7pPr>
            <a:lvl8pPr marL="2707962" indent="0">
              <a:buNone/>
              <a:defRPr sz="1694"/>
            </a:lvl8pPr>
            <a:lvl9pPr marL="3094811" indent="0">
              <a:buNone/>
              <a:defRPr sz="1694"/>
            </a:lvl9pPr>
          </a:lstStyle>
          <a:p>
            <a:pPr lvl="0"/>
            <a:endParaRPr lang="ru-RU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491467" y="5595947"/>
            <a:ext cx="7626668" cy="839144"/>
          </a:xfrm>
        </p:spPr>
        <p:txBody>
          <a:bodyPr/>
          <a:lstStyle>
            <a:lvl1pPr marL="0" indent="0">
              <a:buNone/>
              <a:defRPr sz="1186"/>
            </a:lvl1pPr>
            <a:lvl2pPr marL="386852" indent="0">
              <a:buNone/>
              <a:defRPr sz="1016"/>
            </a:lvl2pPr>
            <a:lvl3pPr marL="773702" indent="0">
              <a:buNone/>
              <a:defRPr sz="847"/>
            </a:lvl3pPr>
            <a:lvl4pPr marL="1160554" indent="0">
              <a:buNone/>
              <a:defRPr sz="762"/>
            </a:lvl4pPr>
            <a:lvl5pPr marL="1547407" indent="0">
              <a:buNone/>
              <a:defRPr sz="762"/>
            </a:lvl5pPr>
            <a:lvl6pPr marL="1934257" indent="0">
              <a:buNone/>
              <a:defRPr sz="762"/>
            </a:lvl6pPr>
            <a:lvl7pPr marL="2321108" indent="0">
              <a:buNone/>
              <a:defRPr sz="762"/>
            </a:lvl7pPr>
            <a:lvl8pPr marL="2707962" indent="0">
              <a:buNone/>
              <a:defRPr sz="762"/>
            </a:lvl8pPr>
            <a:lvl9pPr marL="3094811" indent="0">
              <a:buNone/>
              <a:defRPr sz="762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35556" y="6627085"/>
            <a:ext cx="2965926" cy="380677"/>
          </a:xfrm>
          <a:prstGeom prst="rect">
            <a:avLst/>
          </a:prstGeom>
        </p:spPr>
        <p:txBody>
          <a:bodyPr lIns="91360" tIns="45680" rIns="91360" bIns="45680"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+mn-lt"/>
              </a:defRPr>
            </a:lvl1pPr>
          </a:lstStyle>
          <a:p>
            <a:pPr defTabSz="774405">
              <a:defRPr/>
            </a:pPr>
            <a:endParaRPr lang="ru-RU" sz="1524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342965" y="6627085"/>
            <a:ext cx="4025186" cy="380677"/>
          </a:xfrm>
          <a:prstGeom prst="rect">
            <a:avLst/>
          </a:prstGeom>
        </p:spPr>
        <p:txBody>
          <a:bodyPr lIns="91360" tIns="45680" rIns="91360" bIns="45680"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+mn-lt"/>
              </a:defRPr>
            </a:lvl1pPr>
          </a:lstStyle>
          <a:p>
            <a:pPr defTabSz="774405">
              <a:defRPr/>
            </a:pPr>
            <a:endParaRPr lang="ru-RU" sz="1524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DCF089-5041-4AE8-A9B4-CD36512A1027}" type="slidenum">
              <a:rPr lang="ru-RU" altLang="ru-RU"/>
              <a:pPr>
                <a:defRPr/>
              </a:pPr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979940457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635556" y="6627085"/>
            <a:ext cx="2965926" cy="380677"/>
          </a:xfrm>
          <a:prstGeom prst="rect">
            <a:avLst/>
          </a:prstGeom>
        </p:spPr>
        <p:txBody>
          <a:bodyPr lIns="91360" tIns="45680" rIns="91360" bIns="45680"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+mn-lt"/>
              </a:defRPr>
            </a:lvl1pPr>
          </a:lstStyle>
          <a:p>
            <a:pPr defTabSz="774405">
              <a:defRPr/>
            </a:pPr>
            <a:endParaRPr lang="ru-RU" sz="1524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342965" y="6627085"/>
            <a:ext cx="4025186" cy="380677"/>
          </a:xfrm>
          <a:prstGeom prst="rect">
            <a:avLst/>
          </a:prstGeom>
        </p:spPr>
        <p:txBody>
          <a:bodyPr lIns="91360" tIns="45680" rIns="91360" bIns="45680"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+mn-lt"/>
              </a:defRPr>
            </a:lvl1pPr>
          </a:lstStyle>
          <a:p>
            <a:pPr defTabSz="774405">
              <a:defRPr/>
            </a:pPr>
            <a:endParaRPr lang="ru-RU" sz="1524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1FAF68-E4FF-4787-BD32-A9A403FB592D}" type="slidenum">
              <a:rPr lang="ru-RU" altLang="ru-RU"/>
              <a:pPr>
                <a:defRPr/>
              </a:pPr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4157446109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9215556" y="286343"/>
            <a:ext cx="2860001" cy="6100757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35556" y="286343"/>
            <a:ext cx="8368150" cy="610075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635556" y="6627085"/>
            <a:ext cx="2965926" cy="380677"/>
          </a:xfrm>
          <a:prstGeom prst="rect">
            <a:avLst/>
          </a:prstGeom>
        </p:spPr>
        <p:txBody>
          <a:bodyPr lIns="91360" tIns="45680" rIns="91360" bIns="45680"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+mn-lt"/>
              </a:defRPr>
            </a:lvl1pPr>
          </a:lstStyle>
          <a:p>
            <a:pPr defTabSz="774405">
              <a:defRPr/>
            </a:pPr>
            <a:endParaRPr lang="ru-RU" sz="1524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342965" y="6627085"/>
            <a:ext cx="4025186" cy="380677"/>
          </a:xfrm>
          <a:prstGeom prst="rect">
            <a:avLst/>
          </a:prstGeom>
        </p:spPr>
        <p:txBody>
          <a:bodyPr lIns="91360" tIns="45680" rIns="91360" bIns="45680"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+mn-lt"/>
              </a:defRPr>
            </a:lvl1pPr>
          </a:lstStyle>
          <a:p>
            <a:pPr defTabSz="774405">
              <a:defRPr/>
            </a:pPr>
            <a:endParaRPr lang="ru-RU" sz="1524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351744-9EE3-4F3E-9248-A1AAD2CE6670}" type="slidenum">
              <a:rPr lang="ru-RU" altLang="ru-RU"/>
              <a:pPr>
                <a:defRPr/>
              </a:pPr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3408022595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>
  <p:cSld name="1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Z:\Projects\Текущие\Проектная\FNS_2012\_БРЭНДБУК\out\PPT\3_1_present_16.9-01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656"/>
            <a:ext cx="12711113" cy="7148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2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73901"/>
            <a:ext cx="940093" cy="18007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>
            <a:spLocks noChangeArrowheads="1"/>
          </p:cNvSpPr>
          <p:nvPr userDrawn="1"/>
        </p:nvSpPr>
        <p:spPr bwMode="auto">
          <a:xfrm>
            <a:off x="3174468" y="2573706"/>
            <a:ext cx="5804412" cy="12016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7779" tIns="58889" rIns="117779" bIns="58889" anchor="ctr"/>
          <a:lstStyle>
            <a:lvl1pPr defTabSz="13906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13906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13906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13906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13906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3906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3906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3906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3906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altLang="ru-RU" sz="2033" b="1" dirty="0" smtClean="0">
                <a:solidFill>
                  <a:srgbClr val="FFFFFF"/>
                </a:solidFill>
              </a:rPr>
              <a:t>ФЕДЕРАЛЬНАЯ НАЛОГОВАЯ </a:t>
            </a:r>
            <a:br>
              <a:rPr lang="ru-RU" altLang="ru-RU" sz="2033" b="1" dirty="0" smtClean="0">
                <a:solidFill>
                  <a:srgbClr val="FFFFFF"/>
                </a:solidFill>
              </a:rPr>
            </a:br>
            <a:r>
              <a:rPr lang="ru-RU" altLang="ru-RU" sz="2033" b="1" dirty="0" smtClean="0">
                <a:solidFill>
                  <a:srgbClr val="FFFFFF"/>
                </a:solidFill>
              </a:rPr>
              <a:t>СЛУЖБА</a:t>
            </a:r>
          </a:p>
        </p:txBody>
      </p:sp>
      <p:sp>
        <p:nvSpPr>
          <p:cNvPr id="10" name="Текст 9"/>
          <p:cNvSpPr>
            <a:spLocks noGrp="1"/>
          </p:cNvSpPr>
          <p:nvPr>
            <p:ph type="body" sz="quarter" idx="10"/>
          </p:nvPr>
        </p:nvSpPr>
        <p:spPr>
          <a:xfrm>
            <a:off x="639343" y="4125432"/>
            <a:ext cx="11415030" cy="1271129"/>
          </a:xfrm>
        </p:spPr>
        <p:txBody>
          <a:bodyPr anchor="ctr"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3106026867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53335" y="2221172"/>
            <a:ext cx="10804446" cy="1532638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906667" y="4051727"/>
            <a:ext cx="8897779" cy="1827248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8686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77372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16058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54744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93430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32116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70802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0948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635557" y="6627091"/>
            <a:ext cx="2965926" cy="380677"/>
          </a:xfrm>
          <a:prstGeom prst="rect">
            <a:avLst/>
          </a:prstGeom>
        </p:spPr>
        <p:txBody>
          <a:bodyPr lIns="91360" tIns="45680" rIns="91360" bIns="45680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 defTabSz="1032540">
              <a:defRPr/>
            </a:pPr>
            <a:endParaRPr lang="ru-RU" sz="2033" dirty="0">
              <a:solidFill>
                <a:prstClr val="black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342968" y="6627091"/>
            <a:ext cx="4025186" cy="380677"/>
          </a:xfrm>
          <a:prstGeom prst="rect">
            <a:avLst/>
          </a:prstGeom>
        </p:spPr>
        <p:txBody>
          <a:bodyPr lIns="91360" tIns="45680" rIns="91360" bIns="45680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 defTabSz="1032540">
              <a:defRPr/>
            </a:pPr>
            <a:endParaRPr lang="ru-RU" sz="2033" dirty="0">
              <a:solidFill>
                <a:prstClr val="black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DD3B24-17C6-4A27-98CA-E0E92DC0559F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0884652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 userDrawn="1"/>
        </p:nvSpPr>
        <p:spPr>
          <a:xfrm>
            <a:off x="11981319" y="5158096"/>
            <a:ext cx="602453" cy="1315265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3235" tIns="51618" rIns="103235" bIns="51618" anchor="ctr"/>
          <a:lstStyle/>
          <a:p>
            <a:pPr algn="ctr" defTabSz="1032363">
              <a:defRPr/>
            </a:pPr>
            <a:endParaRPr lang="ru-RU" sz="2033" dirty="0">
              <a:solidFill>
                <a:prstClr val="white"/>
              </a:solidFill>
            </a:endParaRPr>
          </a:p>
        </p:txBody>
      </p:sp>
      <p:sp>
        <p:nvSpPr>
          <p:cNvPr id="6" name="Прямоугольник 5"/>
          <p:cNvSpPr/>
          <p:nvPr userDrawn="1"/>
        </p:nvSpPr>
        <p:spPr>
          <a:xfrm>
            <a:off x="11981319" y="6493223"/>
            <a:ext cx="602453" cy="450191"/>
          </a:xfrm>
          <a:prstGeom prst="rect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3235" tIns="51618" rIns="103235" bIns="51618" anchor="ctr"/>
          <a:lstStyle/>
          <a:p>
            <a:pPr algn="ctr" defTabSz="1032363">
              <a:defRPr/>
            </a:pPr>
            <a:endParaRPr lang="ru-RU" sz="2033" dirty="0">
              <a:solidFill>
                <a:prstClr val="white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96653" y="115567"/>
            <a:ext cx="10013624" cy="951487"/>
          </a:xfrm>
        </p:spPr>
        <p:txBody>
          <a:bodyPr/>
          <a:lstStyle>
            <a:lvl1pPr>
              <a:defRPr>
                <a:solidFill>
                  <a:srgbClr val="104E72"/>
                </a:solidFill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96653" y="1422026"/>
            <a:ext cx="11790880" cy="5024005"/>
          </a:xfrm>
        </p:spPr>
        <p:txBody>
          <a:bodyPr lIns="0" tIns="0" rIns="0" bIns="0"/>
          <a:lstStyle>
            <a:lvl1pPr marL="149104" indent="-149104">
              <a:buClr>
                <a:srgbClr val="C00000"/>
              </a:buClr>
              <a:buFont typeface="Arial" pitchFamily="34" charset="0"/>
              <a:buChar char="•"/>
              <a:defRPr sz="2371" b="1">
                <a:solidFill>
                  <a:srgbClr val="104E72"/>
                </a:solidFill>
                <a:latin typeface="Arial" pitchFamily="34" charset="0"/>
                <a:cs typeface="Arial" pitchFamily="34" charset="0"/>
              </a:defRPr>
            </a:lvl1pPr>
            <a:lvl2pPr marL="304920" indent="-155819">
              <a:buClr>
                <a:srgbClr val="2685C5"/>
              </a:buClr>
              <a:buFont typeface="Arial" pitchFamily="34" charset="0"/>
              <a:buChar char="•"/>
              <a:defRPr>
                <a:solidFill>
                  <a:srgbClr val="104E72"/>
                </a:solidFill>
                <a:latin typeface="Arial" pitchFamily="34" charset="0"/>
                <a:cs typeface="Arial" pitchFamily="34" charset="0"/>
              </a:defRPr>
            </a:lvl2pPr>
            <a:lvl3pPr marL="454025" indent="-149104">
              <a:buClr>
                <a:srgbClr val="C00000"/>
              </a:buClr>
              <a:buFont typeface="Arial" pitchFamily="34" charset="0"/>
              <a:buChar char="•"/>
              <a:defRPr>
                <a:solidFill>
                  <a:srgbClr val="104E72"/>
                </a:solidFill>
                <a:latin typeface="Arial" pitchFamily="34" charset="0"/>
                <a:cs typeface="Arial" pitchFamily="34" charset="0"/>
              </a:defRPr>
            </a:lvl3pPr>
            <a:lvl4pPr marL="609845" indent="-155819">
              <a:buClr>
                <a:srgbClr val="2685C5"/>
              </a:buClr>
              <a:buFont typeface="Arial" pitchFamily="34" charset="0"/>
              <a:buChar char="•"/>
              <a:defRPr>
                <a:solidFill>
                  <a:srgbClr val="104E72"/>
                </a:solidFill>
                <a:latin typeface="Arial" pitchFamily="34" charset="0"/>
                <a:cs typeface="Arial" pitchFamily="34" charset="0"/>
              </a:defRPr>
            </a:lvl4pPr>
            <a:lvl5pPr marL="758947" indent="-149104">
              <a:buClr>
                <a:srgbClr val="C00000"/>
              </a:buClr>
              <a:buFont typeface="Arial" pitchFamily="34" charset="0"/>
              <a:buChar char="•"/>
              <a:defRPr>
                <a:solidFill>
                  <a:srgbClr val="104E72"/>
                </a:solidFill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0"/>
          </p:nvPr>
        </p:nvSpPr>
        <p:spPr>
          <a:xfrm>
            <a:off x="11956851" y="6508164"/>
            <a:ext cx="657153" cy="380677"/>
          </a:xfrm>
        </p:spPr>
        <p:txBody>
          <a:bodyPr lIns="0" rIns="0"/>
          <a:lstStyle>
            <a:lvl1pPr algn="ctr">
              <a:defRPr sz="1807" i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9302A372-EB85-4A14-9B9E-6F2305329C24}" type="slidenum">
              <a:rPr lang="ru-RU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7" name="Прямоугольник 6"/>
          <p:cNvSpPr/>
          <p:nvPr userDrawn="1"/>
        </p:nvSpPr>
        <p:spPr>
          <a:xfrm>
            <a:off x="1" y="2"/>
            <a:ext cx="401635" cy="1125479"/>
          </a:xfrm>
          <a:prstGeom prst="rect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3235" tIns="51618" rIns="103235" bIns="51618" anchor="ctr"/>
          <a:lstStyle/>
          <a:p>
            <a:pPr algn="ctr" defTabSz="1032363">
              <a:defRPr/>
            </a:pPr>
            <a:endParaRPr lang="ru-RU" sz="2033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95596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04091" y="4594609"/>
            <a:ext cx="10804446" cy="1420089"/>
          </a:xfrm>
        </p:spPr>
        <p:txBody>
          <a:bodyPr anchor="t"/>
          <a:lstStyle>
            <a:lvl1pPr algn="l">
              <a:defRPr sz="417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04091" y="3030518"/>
            <a:ext cx="10804446" cy="1564084"/>
          </a:xfrm>
        </p:spPr>
        <p:txBody>
          <a:bodyPr anchor="b"/>
          <a:lstStyle>
            <a:lvl1pPr marL="0" indent="0">
              <a:buNone/>
              <a:defRPr sz="2085">
                <a:solidFill>
                  <a:schemeClr val="tx1">
                    <a:tint val="75000"/>
                  </a:schemeClr>
                </a:solidFill>
              </a:defRPr>
            </a:lvl1pPr>
            <a:lvl2pPr marL="476245" indent="0">
              <a:buNone/>
              <a:defRPr sz="1877">
                <a:solidFill>
                  <a:schemeClr val="tx1">
                    <a:tint val="75000"/>
                  </a:schemeClr>
                </a:solidFill>
              </a:defRPr>
            </a:lvl2pPr>
            <a:lvl3pPr marL="952488" indent="0">
              <a:buNone/>
              <a:defRPr sz="1668">
                <a:solidFill>
                  <a:schemeClr val="tx1">
                    <a:tint val="75000"/>
                  </a:schemeClr>
                </a:solidFill>
              </a:defRPr>
            </a:lvl3pPr>
            <a:lvl4pPr marL="1428733" indent="0">
              <a:buNone/>
              <a:defRPr sz="1460">
                <a:solidFill>
                  <a:schemeClr val="tx1">
                    <a:tint val="75000"/>
                  </a:schemeClr>
                </a:solidFill>
              </a:defRPr>
            </a:lvl4pPr>
            <a:lvl5pPr marL="1904978" indent="0">
              <a:buNone/>
              <a:defRPr sz="1460">
                <a:solidFill>
                  <a:schemeClr val="tx1">
                    <a:tint val="75000"/>
                  </a:schemeClr>
                </a:solidFill>
              </a:defRPr>
            </a:lvl5pPr>
            <a:lvl6pPr marL="2381221" indent="0">
              <a:buNone/>
              <a:defRPr sz="1460">
                <a:solidFill>
                  <a:schemeClr val="tx1">
                    <a:tint val="75000"/>
                  </a:schemeClr>
                </a:solidFill>
              </a:defRPr>
            </a:lvl6pPr>
            <a:lvl7pPr marL="2857465" indent="0">
              <a:buNone/>
              <a:defRPr sz="1460">
                <a:solidFill>
                  <a:schemeClr val="tx1">
                    <a:tint val="75000"/>
                  </a:schemeClr>
                </a:solidFill>
              </a:defRPr>
            </a:lvl7pPr>
            <a:lvl8pPr marL="3333712" indent="0">
              <a:buNone/>
              <a:defRPr sz="1460">
                <a:solidFill>
                  <a:schemeClr val="tx1">
                    <a:tint val="75000"/>
                  </a:schemeClr>
                </a:solidFill>
              </a:defRPr>
            </a:lvl8pPr>
            <a:lvl9pPr marL="3809954" indent="0">
              <a:buNone/>
              <a:defRPr sz="146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635557" y="6627092"/>
            <a:ext cx="2965926" cy="380677"/>
          </a:xfrm>
          <a:prstGeom prst="rect">
            <a:avLst/>
          </a:prstGeom>
        </p:spPr>
        <p:txBody>
          <a:bodyPr lIns="91360" tIns="45680" rIns="91360" bIns="45680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342968" y="6627092"/>
            <a:ext cx="4025186" cy="380677"/>
          </a:xfrm>
          <a:prstGeom prst="rect">
            <a:avLst/>
          </a:prstGeom>
        </p:spPr>
        <p:txBody>
          <a:bodyPr lIns="91360" tIns="45680" rIns="91360" bIns="45680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7F8021-ED8C-4BDF-B535-680A6D8767B5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5629687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04091" y="4594608"/>
            <a:ext cx="10804446" cy="1420089"/>
          </a:xfrm>
        </p:spPr>
        <p:txBody>
          <a:bodyPr anchor="t"/>
          <a:lstStyle>
            <a:lvl1pPr algn="l">
              <a:defRPr sz="3388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04091" y="3030518"/>
            <a:ext cx="10804446" cy="1564084"/>
          </a:xfrm>
        </p:spPr>
        <p:txBody>
          <a:bodyPr anchor="b"/>
          <a:lstStyle>
            <a:lvl1pPr marL="0" indent="0">
              <a:buNone/>
              <a:defRPr sz="1694">
                <a:solidFill>
                  <a:schemeClr val="tx1">
                    <a:tint val="75000"/>
                  </a:schemeClr>
                </a:solidFill>
              </a:defRPr>
            </a:lvl1pPr>
            <a:lvl2pPr marL="386862" indent="0">
              <a:buNone/>
              <a:defRPr sz="1524">
                <a:solidFill>
                  <a:schemeClr val="tx1">
                    <a:tint val="75000"/>
                  </a:schemeClr>
                </a:solidFill>
              </a:defRPr>
            </a:lvl2pPr>
            <a:lvl3pPr marL="773722" indent="0">
              <a:buNone/>
              <a:defRPr sz="1355">
                <a:solidFill>
                  <a:schemeClr val="tx1">
                    <a:tint val="75000"/>
                  </a:schemeClr>
                </a:solidFill>
              </a:defRPr>
            </a:lvl3pPr>
            <a:lvl4pPr marL="1160584" indent="0">
              <a:buNone/>
              <a:defRPr sz="1186">
                <a:solidFill>
                  <a:schemeClr val="tx1">
                    <a:tint val="75000"/>
                  </a:schemeClr>
                </a:solidFill>
              </a:defRPr>
            </a:lvl4pPr>
            <a:lvl5pPr marL="1547446" indent="0">
              <a:buNone/>
              <a:defRPr sz="1186">
                <a:solidFill>
                  <a:schemeClr val="tx1">
                    <a:tint val="75000"/>
                  </a:schemeClr>
                </a:solidFill>
              </a:defRPr>
            </a:lvl5pPr>
            <a:lvl6pPr marL="1934305" indent="0">
              <a:buNone/>
              <a:defRPr sz="1186">
                <a:solidFill>
                  <a:schemeClr val="tx1">
                    <a:tint val="75000"/>
                  </a:schemeClr>
                </a:solidFill>
              </a:defRPr>
            </a:lvl6pPr>
            <a:lvl7pPr marL="2321167" indent="0">
              <a:buNone/>
              <a:defRPr sz="1186">
                <a:solidFill>
                  <a:schemeClr val="tx1">
                    <a:tint val="75000"/>
                  </a:schemeClr>
                </a:solidFill>
              </a:defRPr>
            </a:lvl7pPr>
            <a:lvl8pPr marL="2708029" indent="0">
              <a:buNone/>
              <a:defRPr sz="1186">
                <a:solidFill>
                  <a:schemeClr val="tx1">
                    <a:tint val="75000"/>
                  </a:schemeClr>
                </a:solidFill>
              </a:defRPr>
            </a:lvl8pPr>
            <a:lvl9pPr marL="3094889" indent="0">
              <a:buNone/>
              <a:defRPr sz="1186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635557" y="6627091"/>
            <a:ext cx="2965926" cy="380677"/>
          </a:xfrm>
          <a:prstGeom prst="rect">
            <a:avLst/>
          </a:prstGeom>
        </p:spPr>
        <p:txBody>
          <a:bodyPr lIns="91360" tIns="45680" rIns="91360" bIns="45680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 defTabSz="1032540">
              <a:defRPr/>
            </a:pPr>
            <a:endParaRPr lang="ru-RU" sz="2033" dirty="0">
              <a:solidFill>
                <a:prstClr val="black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342968" y="6627091"/>
            <a:ext cx="4025186" cy="380677"/>
          </a:xfrm>
          <a:prstGeom prst="rect">
            <a:avLst/>
          </a:prstGeom>
        </p:spPr>
        <p:txBody>
          <a:bodyPr lIns="91360" tIns="45680" rIns="91360" bIns="45680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 defTabSz="1032540">
              <a:defRPr/>
            </a:pPr>
            <a:endParaRPr lang="ru-RU" sz="2033" dirty="0">
              <a:solidFill>
                <a:prstClr val="black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7F8021-ED8C-4BDF-B535-680A6D8767B5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0105433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35556" y="1668358"/>
            <a:ext cx="5614076" cy="4718735"/>
          </a:xfrm>
        </p:spPr>
        <p:txBody>
          <a:bodyPr/>
          <a:lstStyle>
            <a:lvl1pPr>
              <a:defRPr sz="2371"/>
            </a:lvl1pPr>
            <a:lvl2pPr>
              <a:defRPr sz="2033"/>
            </a:lvl2pPr>
            <a:lvl3pPr>
              <a:defRPr sz="1694"/>
            </a:lvl3pPr>
            <a:lvl4pPr>
              <a:defRPr sz="1524"/>
            </a:lvl4pPr>
            <a:lvl5pPr>
              <a:defRPr sz="1524"/>
            </a:lvl5pPr>
            <a:lvl6pPr>
              <a:defRPr sz="1524"/>
            </a:lvl6pPr>
            <a:lvl7pPr>
              <a:defRPr sz="1524"/>
            </a:lvl7pPr>
            <a:lvl8pPr>
              <a:defRPr sz="1524"/>
            </a:lvl8pPr>
            <a:lvl9pPr>
              <a:defRPr sz="1524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461482" y="1668358"/>
            <a:ext cx="5614076" cy="4718735"/>
          </a:xfrm>
        </p:spPr>
        <p:txBody>
          <a:bodyPr/>
          <a:lstStyle>
            <a:lvl1pPr>
              <a:defRPr sz="2371"/>
            </a:lvl1pPr>
            <a:lvl2pPr>
              <a:defRPr sz="2033"/>
            </a:lvl2pPr>
            <a:lvl3pPr>
              <a:defRPr sz="1694"/>
            </a:lvl3pPr>
            <a:lvl4pPr>
              <a:defRPr sz="1524"/>
            </a:lvl4pPr>
            <a:lvl5pPr>
              <a:defRPr sz="1524"/>
            </a:lvl5pPr>
            <a:lvl6pPr>
              <a:defRPr sz="1524"/>
            </a:lvl6pPr>
            <a:lvl7pPr>
              <a:defRPr sz="1524"/>
            </a:lvl7pPr>
            <a:lvl8pPr>
              <a:defRPr sz="1524"/>
            </a:lvl8pPr>
            <a:lvl9pPr>
              <a:defRPr sz="1524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35557" y="6627091"/>
            <a:ext cx="2965926" cy="380677"/>
          </a:xfrm>
          <a:prstGeom prst="rect">
            <a:avLst/>
          </a:prstGeom>
        </p:spPr>
        <p:txBody>
          <a:bodyPr lIns="91360" tIns="45680" rIns="91360" bIns="45680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 defTabSz="1032540">
              <a:defRPr/>
            </a:pPr>
            <a:endParaRPr lang="ru-RU" sz="2033" dirty="0">
              <a:solidFill>
                <a:prstClr val="black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342968" y="6627091"/>
            <a:ext cx="4025186" cy="380677"/>
          </a:xfrm>
          <a:prstGeom prst="rect">
            <a:avLst/>
          </a:prstGeom>
        </p:spPr>
        <p:txBody>
          <a:bodyPr lIns="91360" tIns="45680" rIns="91360" bIns="45680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 defTabSz="1032540">
              <a:defRPr/>
            </a:pPr>
            <a:endParaRPr lang="ru-RU" sz="2033" dirty="0">
              <a:solidFill>
                <a:prstClr val="black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AE65D7-EF62-48DF-8BE3-AABB744AD3D7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9688675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35556" y="1600498"/>
            <a:ext cx="5616283" cy="667012"/>
          </a:xfrm>
        </p:spPr>
        <p:txBody>
          <a:bodyPr anchor="b"/>
          <a:lstStyle>
            <a:lvl1pPr marL="0" indent="0">
              <a:buNone/>
              <a:defRPr sz="2033" b="1"/>
            </a:lvl1pPr>
            <a:lvl2pPr marL="386862" indent="0">
              <a:buNone/>
              <a:defRPr sz="1694" b="1"/>
            </a:lvl2pPr>
            <a:lvl3pPr marL="773722" indent="0">
              <a:buNone/>
              <a:defRPr sz="1524" b="1"/>
            </a:lvl3pPr>
            <a:lvl4pPr marL="1160584" indent="0">
              <a:buNone/>
              <a:defRPr sz="1355" b="1"/>
            </a:lvl4pPr>
            <a:lvl5pPr marL="1547446" indent="0">
              <a:buNone/>
              <a:defRPr sz="1355" b="1"/>
            </a:lvl5pPr>
            <a:lvl6pPr marL="1934305" indent="0">
              <a:buNone/>
              <a:defRPr sz="1355" b="1"/>
            </a:lvl6pPr>
            <a:lvl7pPr marL="2321167" indent="0">
              <a:buNone/>
              <a:defRPr sz="1355" b="1"/>
            </a:lvl7pPr>
            <a:lvl8pPr marL="2708029" indent="0">
              <a:buNone/>
              <a:defRPr sz="1355" b="1"/>
            </a:lvl8pPr>
            <a:lvl9pPr marL="3094889" indent="0">
              <a:buNone/>
              <a:defRPr sz="1355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35556" y="2267508"/>
            <a:ext cx="5616283" cy="4119584"/>
          </a:xfrm>
        </p:spPr>
        <p:txBody>
          <a:bodyPr/>
          <a:lstStyle>
            <a:lvl1pPr>
              <a:defRPr sz="2033"/>
            </a:lvl1pPr>
            <a:lvl2pPr>
              <a:defRPr sz="1694"/>
            </a:lvl2pPr>
            <a:lvl3pPr>
              <a:defRPr sz="1524"/>
            </a:lvl3pPr>
            <a:lvl4pPr>
              <a:defRPr sz="1355"/>
            </a:lvl4pPr>
            <a:lvl5pPr>
              <a:defRPr sz="1355"/>
            </a:lvl5pPr>
            <a:lvl6pPr>
              <a:defRPr sz="1355"/>
            </a:lvl6pPr>
            <a:lvl7pPr>
              <a:defRPr sz="1355"/>
            </a:lvl7pPr>
            <a:lvl8pPr>
              <a:defRPr sz="1355"/>
            </a:lvl8pPr>
            <a:lvl9pPr>
              <a:defRPr sz="1355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457078" y="1600498"/>
            <a:ext cx="5618489" cy="667012"/>
          </a:xfrm>
        </p:spPr>
        <p:txBody>
          <a:bodyPr anchor="b"/>
          <a:lstStyle>
            <a:lvl1pPr marL="0" indent="0">
              <a:buNone/>
              <a:defRPr sz="2033" b="1"/>
            </a:lvl1pPr>
            <a:lvl2pPr marL="386862" indent="0">
              <a:buNone/>
              <a:defRPr sz="1694" b="1"/>
            </a:lvl2pPr>
            <a:lvl3pPr marL="773722" indent="0">
              <a:buNone/>
              <a:defRPr sz="1524" b="1"/>
            </a:lvl3pPr>
            <a:lvl4pPr marL="1160584" indent="0">
              <a:buNone/>
              <a:defRPr sz="1355" b="1"/>
            </a:lvl4pPr>
            <a:lvl5pPr marL="1547446" indent="0">
              <a:buNone/>
              <a:defRPr sz="1355" b="1"/>
            </a:lvl5pPr>
            <a:lvl6pPr marL="1934305" indent="0">
              <a:buNone/>
              <a:defRPr sz="1355" b="1"/>
            </a:lvl6pPr>
            <a:lvl7pPr marL="2321167" indent="0">
              <a:buNone/>
              <a:defRPr sz="1355" b="1"/>
            </a:lvl7pPr>
            <a:lvl8pPr marL="2708029" indent="0">
              <a:buNone/>
              <a:defRPr sz="1355" b="1"/>
            </a:lvl8pPr>
            <a:lvl9pPr marL="3094889" indent="0">
              <a:buNone/>
              <a:defRPr sz="1355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457078" y="2267508"/>
            <a:ext cx="5618489" cy="4119584"/>
          </a:xfrm>
        </p:spPr>
        <p:txBody>
          <a:bodyPr/>
          <a:lstStyle>
            <a:lvl1pPr>
              <a:defRPr sz="2033"/>
            </a:lvl1pPr>
            <a:lvl2pPr>
              <a:defRPr sz="1694"/>
            </a:lvl2pPr>
            <a:lvl3pPr>
              <a:defRPr sz="1524"/>
            </a:lvl3pPr>
            <a:lvl4pPr>
              <a:defRPr sz="1355"/>
            </a:lvl4pPr>
            <a:lvl5pPr>
              <a:defRPr sz="1355"/>
            </a:lvl5pPr>
            <a:lvl6pPr>
              <a:defRPr sz="1355"/>
            </a:lvl6pPr>
            <a:lvl7pPr>
              <a:defRPr sz="1355"/>
            </a:lvl7pPr>
            <a:lvl8pPr>
              <a:defRPr sz="1355"/>
            </a:lvl8pPr>
            <a:lvl9pPr>
              <a:defRPr sz="1355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>
          <a:xfrm>
            <a:off x="635557" y="6627091"/>
            <a:ext cx="2965926" cy="380677"/>
          </a:xfrm>
          <a:prstGeom prst="rect">
            <a:avLst/>
          </a:prstGeom>
        </p:spPr>
        <p:txBody>
          <a:bodyPr lIns="91360" tIns="45680" rIns="91360" bIns="45680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 defTabSz="1032540">
              <a:defRPr/>
            </a:pPr>
            <a:endParaRPr lang="ru-RU" sz="2033" dirty="0">
              <a:solidFill>
                <a:prstClr val="black"/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4342968" y="6627091"/>
            <a:ext cx="4025186" cy="380677"/>
          </a:xfrm>
          <a:prstGeom prst="rect">
            <a:avLst/>
          </a:prstGeom>
        </p:spPr>
        <p:txBody>
          <a:bodyPr lIns="91360" tIns="45680" rIns="91360" bIns="45680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 defTabSz="1032540">
              <a:defRPr/>
            </a:pPr>
            <a:endParaRPr lang="ru-RU" sz="2033" dirty="0">
              <a:solidFill>
                <a:prstClr val="black"/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23F9DB-885A-4D81-8D62-6BEB8B6A1F78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3091220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635557" y="6627091"/>
            <a:ext cx="2965926" cy="380677"/>
          </a:xfrm>
          <a:prstGeom prst="rect">
            <a:avLst/>
          </a:prstGeom>
        </p:spPr>
        <p:txBody>
          <a:bodyPr lIns="91360" tIns="45680" rIns="91360" bIns="45680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 defTabSz="1032540">
              <a:defRPr/>
            </a:pPr>
            <a:endParaRPr lang="ru-RU" sz="2033" dirty="0">
              <a:solidFill>
                <a:prstClr val="black"/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4342968" y="6627091"/>
            <a:ext cx="4025186" cy="380677"/>
          </a:xfrm>
          <a:prstGeom prst="rect">
            <a:avLst/>
          </a:prstGeom>
        </p:spPr>
        <p:txBody>
          <a:bodyPr lIns="91360" tIns="45680" rIns="91360" bIns="45680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 defTabSz="1032540">
              <a:defRPr/>
            </a:pPr>
            <a:endParaRPr lang="ru-RU" sz="2033" dirty="0">
              <a:solidFill>
                <a:prstClr val="black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AF9FE5-6402-411A-AFD6-F5FDF53EA1DC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573320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>
          <a:xfrm>
            <a:off x="635557" y="6627091"/>
            <a:ext cx="2965926" cy="380677"/>
          </a:xfrm>
          <a:prstGeom prst="rect">
            <a:avLst/>
          </a:prstGeom>
        </p:spPr>
        <p:txBody>
          <a:bodyPr lIns="91360" tIns="45680" rIns="91360" bIns="45680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 defTabSz="1032540">
              <a:defRPr/>
            </a:pPr>
            <a:endParaRPr lang="ru-RU" sz="2033" dirty="0">
              <a:solidFill>
                <a:prstClr val="black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>
          <a:xfrm>
            <a:off x="4342968" y="6627091"/>
            <a:ext cx="4025186" cy="380677"/>
          </a:xfrm>
          <a:prstGeom prst="rect">
            <a:avLst/>
          </a:prstGeom>
        </p:spPr>
        <p:txBody>
          <a:bodyPr lIns="91360" tIns="45680" rIns="91360" bIns="45680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 defTabSz="1032540">
              <a:defRPr/>
            </a:pPr>
            <a:endParaRPr lang="ru-RU" sz="2033" dirty="0">
              <a:solidFill>
                <a:prstClr val="black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A2D679-B1CE-4B80-B6F9-CAA5757C6480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6061357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5565" y="284680"/>
            <a:ext cx="4181869" cy="1211545"/>
          </a:xfrm>
        </p:spPr>
        <p:txBody>
          <a:bodyPr anchor="b"/>
          <a:lstStyle>
            <a:lvl1pPr algn="l">
              <a:defRPr sz="1694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969692" y="284682"/>
            <a:ext cx="7105866" cy="6102413"/>
          </a:xfrm>
        </p:spPr>
        <p:txBody>
          <a:bodyPr/>
          <a:lstStyle>
            <a:lvl1pPr>
              <a:defRPr sz="2710"/>
            </a:lvl1pPr>
            <a:lvl2pPr>
              <a:defRPr sz="2371"/>
            </a:lvl2pPr>
            <a:lvl3pPr>
              <a:defRPr sz="2033"/>
            </a:lvl3pPr>
            <a:lvl4pPr>
              <a:defRPr sz="1694"/>
            </a:lvl4pPr>
            <a:lvl5pPr>
              <a:defRPr sz="1694"/>
            </a:lvl5pPr>
            <a:lvl6pPr>
              <a:defRPr sz="1694"/>
            </a:lvl6pPr>
            <a:lvl7pPr>
              <a:defRPr sz="1694"/>
            </a:lvl7pPr>
            <a:lvl8pPr>
              <a:defRPr sz="1694"/>
            </a:lvl8pPr>
            <a:lvl9pPr>
              <a:defRPr sz="1694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35565" y="1496228"/>
            <a:ext cx="4181869" cy="4890867"/>
          </a:xfrm>
        </p:spPr>
        <p:txBody>
          <a:bodyPr/>
          <a:lstStyle>
            <a:lvl1pPr marL="0" indent="0">
              <a:buNone/>
              <a:defRPr sz="1186"/>
            </a:lvl1pPr>
            <a:lvl2pPr marL="386862" indent="0">
              <a:buNone/>
              <a:defRPr sz="1016"/>
            </a:lvl2pPr>
            <a:lvl3pPr marL="773722" indent="0">
              <a:buNone/>
              <a:defRPr sz="847"/>
            </a:lvl3pPr>
            <a:lvl4pPr marL="1160584" indent="0">
              <a:buNone/>
              <a:defRPr sz="762"/>
            </a:lvl4pPr>
            <a:lvl5pPr marL="1547446" indent="0">
              <a:buNone/>
              <a:defRPr sz="762"/>
            </a:lvl5pPr>
            <a:lvl6pPr marL="1934305" indent="0">
              <a:buNone/>
              <a:defRPr sz="762"/>
            </a:lvl6pPr>
            <a:lvl7pPr marL="2321167" indent="0">
              <a:buNone/>
              <a:defRPr sz="762"/>
            </a:lvl7pPr>
            <a:lvl8pPr marL="2708029" indent="0">
              <a:buNone/>
              <a:defRPr sz="762"/>
            </a:lvl8pPr>
            <a:lvl9pPr marL="3094889" indent="0">
              <a:buNone/>
              <a:defRPr sz="762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35557" y="6627091"/>
            <a:ext cx="2965926" cy="380677"/>
          </a:xfrm>
          <a:prstGeom prst="rect">
            <a:avLst/>
          </a:prstGeom>
        </p:spPr>
        <p:txBody>
          <a:bodyPr lIns="91360" tIns="45680" rIns="91360" bIns="45680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 defTabSz="1032540">
              <a:defRPr/>
            </a:pPr>
            <a:endParaRPr lang="ru-RU" sz="2033" dirty="0">
              <a:solidFill>
                <a:prstClr val="black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342968" y="6627091"/>
            <a:ext cx="4025186" cy="380677"/>
          </a:xfrm>
          <a:prstGeom prst="rect">
            <a:avLst/>
          </a:prstGeom>
        </p:spPr>
        <p:txBody>
          <a:bodyPr lIns="91360" tIns="45680" rIns="91360" bIns="45680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 defTabSz="1032540">
              <a:defRPr/>
            </a:pPr>
            <a:endParaRPr lang="ru-RU" sz="2033" dirty="0">
              <a:solidFill>
                <a:prstClr val="black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778974-F02E-439E-80F3-43EB670DBF8C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2166718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91467" y="5005070"/>
            <a:ext cx="7626668" cy="590878"/>
          </a:xfrm>
        </p:spPr>
        <p:txBody>
          <a:bodyPr anchor="b"/>
          <a:lstStyle>
            <a:lvl1pPr algn="l">
              <a:defRPr sz="1694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491467" y="638874"/>
            <a:ext cx="7626668" cy="4290060"/>
          </a:xfrm>
        </p:spPr>
        <p:txBody>
          <a:bodyPr rtlCol="0">
            <a:normAutofit/>
          </a:bodyPr>
          <a:lstStyle>
            <a:lvl1pPr marL="0" indent="0">
              <a:buNone/>
              <a:defRPr sz="2710"/>
            </a:lvl1pPr>
            <a:lvl2pPr marL="386862" indent="0">
              <a:buNone/>
              <a:defRPr sz="2371"/>
            </a:lvl2pPr>
            <a:lvl3pPr marL="773722" indent="0">
              <a:buNone/>
              <a:defRPr sz="2033"/>
            </a:lvl3pPr>
            <a:lvl4pPr marL="1160584" indent="0">
              <a:buNone/>
              <a:defRPr sz="1694"/>
            </a:lvl4pPr>
            <a:lvl5pPr marL="1547446" indent="0">
              <a:buNone/>
              <a:defRPr sz="1694"/>
            </a:lvl5pPr>
            <a:lvl6pPr marL="1934305" indent="0">
              <a:buNone/>
              <a:defRPr sz="1694"/>
            </a:lvl6pPr>
            <a:lvl7pPr marL="2321167" indent="0">
              <a:buNone/>
              <a:defRPr sz="1694"/>
            </a:lvl7pPr>
            <a:lvl8pPr marL="2708029" indent="0">
              <a:buNone/>
              <a:defRPr sz="1694"/>
            </a:lvl8pPr>
            <a:lvl9pPr marL="3094889" indent="0">
              <a:buNone/>
              <a:defRPr sz="1694"/>
            </a:lvl9pPr>
          </a:lstStyle>
          <a:p>
            <a:pPr lvl="0"/>
            <a:endParaRPr lang="ru-RU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491467" y="5595947"/>
            <a:ext cx="7626668" cy="839144"/>
          </a:xfrm>
        </p:spPr>
        <p:txBody>
          <a:bodyPr/>
          <a:lstStyle>
            <a:lvl1pPr marL="0" indent="0">
              <a:buNone/>
              <a:defRPr sz="1186"/>
            </a:lvl1pPr>
            <a:lvl2pPr marL="386862" indent="0">
              <a:buNone/>
              <a:defRPr sz="1016"/>
            </a:lvl2pPr>
            <a:lvl3pPr marL="773722" indent="0">
              <a:buNone/>
              <a:defRPr sz="847"/>
            </a:lvl3pPr>
            <a:lvl4pPr marL="1160584" indent="0">
              <a:buNone/>
              <a:defRPr sz="762"/>
            </a:lvl4pPr>
            <a:lvl5pPr marL="1547446" indent="0">
              <a:buNone/>
              <a:defRPr sz="762"/>
            </a:lvl5pPr>
            <a:lvl6pPr marL="1934305" indent="0">
              <a:buNone/>
              <a:defRPr sz="762"/>
            </a:lvl6pPr>
            <a:lvl7pPr marL="2321167" indent="0">
              <a:buNone/>
              <a:defRPr sz="762"/>
            </a:lvl7pPr>
            <a:lvl8pPr marL="2708029" indent="0">
              <a:buNone/>
              <a:defRPr sz="762"/>
            </a:lvl8pPr>
            <a:lvl9pPr marL="3094889" indent="0">
              <a:buNone/>
              <a:defRPr sz="762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35557" y="6627091"/>
            <a:ext cx="2965926" cy="380677"/>
          </a:xfrm>
          <a:prstGeom prst="rect">
            <a:avLst/>
          </a:prstGeom>
        </p:spPr>
        <p:txBody>
          <a:bodyPr lIns="91360" tIns="45680" rIns="91360" bIns="45680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 defTabSz="1032540">
              <a:defRPr/>
            </a:pPr>
            <a:endParaRPr lang="ru-RU" sz="2033" dirty="0">
              <a:solidFill>
                <a:prstClr val="black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342968" y="6627091"/>
            <a:ext cx="4025186" cy="380677"/>
          </a:xfrm>
          <a:prstGeom prst="rect">
            <a:avLst/>
          </a:prstGeom>
        </p:spPr>
        <p:txBody>
          <a:bodyPr lIns="91360" tIns="45680" rIns="91360" bIns="45680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 defTabSz="1032540">
              <a:defRPr/>
            </a:pPr>
            <a:endParaRPr lang="ru-RU" sz="2033" dirty="0">
              <a:solidFill>
                <a:prstClr val="black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5A0A1B-D7B0-4C6E-90BC-42E0241C5757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6131710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635557" y="6627091"/>
            <a:ext cx="2965926" cy="380677"/>
          </a:xfrm>
          <a:prstGeom prst="rect">
            <a:avLst/>
          </a:prstGeom>
        </p:spPr>
        <p:txBody>
          <a:bodyPr lIns="91360" tIns="45680" rIns="91360" bIns="45680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 defTabSz="1032540">
              <a:defRPr/>
            </a:pPr>
            <a:endParaRPr lang="ru-RU" sz="2033" dirty="0">
              <a:solidFill>
                <a:prstClr val="black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342968" y="6627091"/>
            <a:ext cx="4025186" cy="380677"/>
          </a:xfrm>
          <a:prstGeom prst="rect">
            <a:avLst/>
          </a:prstGeom>
        </p:spPr>
        <p:txBody>
          <a:bodyPr lIns="91360" tIns="45680" rIns="91360" bIns="45680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 defTabSz="1032540">
              <a:defRPr/>
            </a:pPr>
            <a:endParaRPr lang="ru-RU" sz="2033" dirty="0">
              <a:solidFill>
                <a:prstClr val="black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7DC856-7421-485F-B27B-F1912165AC04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1131208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9215556" y="286343"/>
            <a:ext cx="2860001" cy="6100757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35556" y="286343"/>
            <a:ext cx="8368150" cy="6100757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635557" y="6627091"/>
            <a:ext cx="2965926" cy="380677"/>
          </a:xfrm>
          <a:prstGeom prst="rect">
            <a:avLst/>
          </a:prstGeom>
        </p:spPr>
        <p:txBody>
          <a:bodyPr lIns="91360" tIns="45680" rIns="91360" bIns="45680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 defTabSz="1032540">
              <a:defRPr/>
            </a:pPr>
            <a:endParaRPr lang="ru-RU" sz="2033" dirty="0">
              <a:solidFill>
                <a:prstClr val="black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342968" y="6627091"/>
            <a:ext cx="4025186" cy="380677"/>
          </a:xfrm>
          <a:prstGeom prst="rect">
            <a:avLst/>
          </a:prstGeom>
        </p:spPr>
        <p:txBody>
          <a:bodyPr lIns="91360" tIns="45680" rIns="91360" bIns="45680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 defTabSz="1032540">
              <a:defRPr/>
            </a:pPr>
            <a:endParaRPr lang="ru-RU" sz="2033" dirty="0">
              <a:solidFill>
                <a:prstClr val="black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29668C-78C1-4B50-A238-56637A7CF593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9393518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>
  <p:cSld name="1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Текст 9"/>
          <p:cNvSpPr>
            <a:spLocks noGrp="1"/>
          </p:cNvSpPr>
          <p:nvPr>
            <p:ph type="body" sz="quarter" idx="10" hasCustomPrompt="1"/>
          </p:nvPr>
        </p:nvSpPr>
        <p:spPr>
          <a:xfrm>
            <a:off x="639343" y="4125433"/>
            <a:ext cx="11415030" cy="1271129"/>
          </a:xfrm>
        </p:spPr>
        <p:txBody>
          <a:bodyPr anchor="ctr"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ru-RU" dirty="0"/>
              <a:t>О ЧЕМ ВЫ РАССКАЖЕТЕ СЕГОДНЯ? </a:t>
            </a:r>
          </a:p>
        </p:txBody>
      </p:sp>
      <p:pic>
        <p:nvPicPr>
          <p:cNvPr id="6" name="Picture 2" descr="Z:\Projects\Текущие\Проектная\FNS_2012\_БРЭНДБУК\out\PPT\3_1_present_16.9-01.png"/>
          <p:cNvPicPr>
            <a:picLocks noChangeAspect="1" noChangeArrowheads="1"/>
          </p:cNvPicPr>
          <p:nvPr userDrawn="1"/>
        </p:nvPicPr>
        <p:blipFill>
          <a:blip r:embed="rId2" cstate="print"/>
          <a:stretch>
            <a:fillRect/>
          </a:stretch>
        </p:blipFill>
        <p:spPr bwMode="auto">
          <a:xfrm>
            <a:off x="0" y="1625"/>
            <a:ext cx="12711113" cy="7149259"/>
          </a:xfrm>
          <a:prstGeom prst="rect">
            <a:avLst/>
          </a:prstGeom>
          <a:noFill/>
        </p:spPr>
      </p:pic>
      <p:pic>
        <p:nvPicPr>
          <p:cNvPr id="11" name="Picture 2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71" y="873901"/>
            <a:ext cx="940093" cy="18007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TextBox 11"/>
          <p:cNvSpPr txBox="1"/>
          <p:nvPr userDrawn="1"/>
        </p:nvSpPr>
        <p:spPr>
          <a:xfrm>
            <a:off x="3173711" y="2574050"/>
            <a:ext cx="5805720" cy="1201200"/>
          </a:xfrm>
          <a:prstGeom prst="rect">
            <a:avLst/>
          </a:prstGeom>
        </p:spPr>
        <p:txBody>
          <a:bodyPr vert="horz" wrap="square" lIns="117779" tIns="58889" rIns="117779" bIns="58889" rtlCol="0" anchor="ctr">
            <a:noAutofit/>
          </a:bodyPr>
          <a:lstStyle/>
          <a:p>
            <a:pPr algn="ctr" defTabSz="1177819">
              <a:spcBef>
                <a:spcPct val="0"/>
              </a:spcBef>
            </a:pPr>
            <a:r>
              <a:rPr lang="ru-RU" sz="2033" b="1" dirty="0">
                <a:solidFill>
                  <a:prstClr val="white"/>
                </a:solidFill>
              </a:rPr>
              <a:t>ФЕДЕРАЛЬНАЯ НАЛОГОВАЯ </a:t>
            </a:r>
            <a:br>
              <a:rPr lang="ru-RU" sz="2033" b="1" dirty="0">
                <a:solidFill>
                  <a:prstClr val="white"/>
                </a:solidFill>
              </a:rPr>
            </a:br>
            <a:r>
              <a:rPr lang="ru-RU" sz="2033" b="1" dirty="0">
                <a:solidFill>
                  <a:prstClr val="white"/>
                </a:solidFill>
              </a:rPr>
              <a:t>СЛУЖБА</a:t>
            </a:r>
          </a:p>
        </p:txBody>
      </p:sp>
    </p:spTree>
    <p:extLst>
      <p:ext uri="{BB962C8B-B14F-4D97-AF65-F5344CB8AC3E}">
        <p14:creationId xmlns:p14="http://schemas.microsoft.com/office/powerpoint/2010/main" val="10849413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35556" y="1668361"/>
            <a:ext cx="5614076" cy="4718735"/>
          </a:xfrm>
        </p:spPr>
        <p:txBody>
          <a:bodyPr/>
          <a:lstStyle>
            <a:lvl1pPr>
              <a:defRPr sz="2919"/>
            </a:lvl1pPr>
            <a:lvl2pPr>
              <a:defRPr sz="2502"/>
            </a:lvl2pPr>
            <a:lvl3pPr>
              <a:defRPr sz="2085"/>
            </a:lvl3pPr>
            <a:lvl4pPr>
              <a:defRPr sz="1877"/>
            </a:lvl4pPr>
            <a:lvl5pPr>
              <a:defRPr sz="1877"/>
            </a:lvl5pPr>
            <a:lvl6pPr>
              <a:defRPr sz="1877"/>
            </a:lvl6pPr>
            <a:lvl7pPr>
              <a:defRPr sz="1877"/>
            </a:lvl7pPr>
            <a:lvl8pPr>
              <a:defRPr sz="1877"/>
            </a:lvl8pPr>
            <a:lvl9pPr>
              <a:defRPr sz="1877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461482" y="1668361"/>
            <a:ext cx="5614076" cy="4718735"/>
          </a:xfrm>
        </p:spPr>
        <p:txBody>
          <a:bodyPr/>
          <a:lstStyle>
            <a:lvl1pPr>
              <a:defRPr sz="2919"/>
            </a:lvl1pPr>
            <a:lvl2pPr>
              <a:defRPr sz="2502"/>
            </a:lvl2pPr>
            <a:lvl3pPr>
              <a:defRPr sz="2085"/>
            </a:lvl3pPr>
            <a:lvl4pPr>
              <a:defRPr sz="1877"/>
            </a:lvl4pPr>
            <a:lvl5pPr>
              <a:defRPr sz="1877"/>
            </a:lvl5pPr>
            <a:lvl6pPr>
              <a:defRPr sz="1877"/>
            </a:lvl6pPr>
            <a:lvl7pPr>
              <a:defRPr sz="1877"/>
            </a:lvl7pPr>
            <a:lvl8pPr>
              <a:defRPr sz="1877"/>
            </a:lvl8pPr>
            <a:lvl9pPr>
              <a:defRPr sz="1877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35557" y="6627092"/>
            <a:ext cx="2965926" cy="380677"/>
          </a:xfrm>
          <a:prstGeom prst="rect">
            <a:avLst/>
          </a:prstGeom>
        </p:spPr>
        <p:txBody>
          <a:bodyPr lIns="91360" tIns="45680" rIns="91360" bIns="45680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342968" y="6627092"/>
            <a:ext cx="4025186" cy="380677"/>
          </a:xfrm>
          <a:prstGeom prst="rect">
            <a:avLst/>
          </a:prstGeom>
        </p:spPr>
        <p:txBody>
          <a:bodyPr lIns="91360" tIns="45680" rIns="91360" bIns="45680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AE65D7-EF62-48DF-8BE3-AABB744AD3D7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0377993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88889" y="1170167"/>
            <a:ext cx="9533335" cy="2489294"/>
          </a:xfrm>
        </p:spPr>
        <p:txBody>
          <a:bodyPr anchor="b"/>
          <a:lstStyle>
            <a:lvl1pPr algn="ctr">
              <a:defRPr sz="6256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88889" y="3755458"/>
            <a:ext cx="9533335" cy="1726285"/>
          </a:xfrm>
        </p:spPr>
        <p:txBody>
          <a:bodyPr/>
          <a:lstStyle>
            <a:lvl1pPr marL="0" indent="0" algn="ctr">
              <a:buNone/>
              <a:defRPr sz="2502"/>
            </a:lvl1pPr>
            <a:lvl2pPr marL="476677" indent="0" algn="ctr">
              <a:buNone/>
              <a:defRPr sz="2085"/>
            </a:lvl2pPr>
            <a:lvl3pPr marL="953353" indent="0" algn="ctr">
              <a:buNone/>
              <a:defRPr sz="1877"/>
            </a:lvl3pPr>
            <a:lvl4pPr marL="1430030" indent="0" algn="ctr">
              <a:buNone/>
              <a:defRPr sz="1668"/>
            </a:lvl4pPr>
            <a:lvl5pPr marL="1906707" indent="0" algn="ctr">
              <a:buNone/>
              <a:defRPr sz="1668"/>
            </a:lvl5pPr>
            <a:lvl6pPr marL="2383384" indent="0" algn="ctr">
              <a:buNone/>
              <a:defRPr sz="1668"/>
            </a:lvl6pPr>
            <a:lvl7pPr marL="2860060" indent="0" algn="ctr">
              <a:buNone/>
              <a:defRPr sz="1668"/>
            </a:lvl7pPr>
            <a:lvl8pPr marL="3336737" indent="0" algn="ctr">
              <a:buNone/>
              <a:defRPr sz="1668"/>
            </a:lvl8pPr>
            <a:lvl9pPr marL="3813414" indent="0" algn="ctr">
              <a:buNone/>
              <a:defRPr sz="1668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2FD380-C941-480E-9AB9-FE70DDF8062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2032005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2FD380-C941-480E-9AB9-FE70DDF8062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0812347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7269" y="1782561"/>
            <a:ext cx="10963335" cy="2974242"/>
          </a:xfrm>
        </p:spPr>
        <p:txBody>
          <a:bodyPr anchor="b"/>
          <a:lstStyle>
            <a:lvl1pPr>
              <a:defRPr sz="6256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7269" y="4784941"/>
            <a:ext cx="10963335" cy="1564084"/>
          </a:xfrm>
        </p:spPr>
        <p:txBody>
          <a:bodyPr/>
          <a:lstStyle>
            <a:lvl1pPr marL="0" indent="0">
              <a:buNone/>
              <a:defRPr sz="2502">
                <a:solidFill>
                  <a:schemeClr val="tx1">
                    <a:tint val="75000"/>
                  </a:schemeClr>
                </a:solidFill>
              </a:defRPr>
            </a:lvl1pPr>
            <a:lvl2pPr marL="476677" indent="0">
              <a:buNone/>
              <a:defRPr sz="2085">
                <a:solidFill>
                  <a:schemeClr val="tx1">
                    <a:tint val="75000"/>
                  </a:schemeClr>
                </a:solidFill>
              </a:defRPr>
            </a:lvl2pPr>
            <a:lvl3pPr marL="953353" indent="0">
              <a:buNone/>
              <a:defRPr sz="1877">
                <a:solidFill>
                  <a:schemeClr val="tx1">
                    <a:tint val="75000"/>
                  </a:schemeClr>
                </a:solidFill>
              </a:defRPr>
            </a:lvl3pPr>
            <a:lvl4pPr marL="1430030" indent="0">
              <a:buNone/>
              <a:defRPr sz="1668">
                <a:solidFill>
                  <a:schemeClr val="tx1">
                    <a:tint val="75000"/>
                  </a:schemeClr>
                </a:solidFill>
              </a:defRPr>
            </a:lvl4pPr>
            <a:lvl5pPr marL="1906707" indent="0">
              <a:buNone/>
              <a:defRPr sz="1668">
                <a:solidFill>
                  <a:schemeClr val="tx1">
                    <a:tint val="75000"/>
                  </a:schemeClr>
                </a:solidFill>
              </a:defRPr>
            </a:lvl5pPr>
            <a:lvl6pPr marL="2383384" indent="0">
              <a:buNone/>
              <a:defRPr sz="1668">
                <a:solidFill>
                  <a:schemeClr val="tx1">
                    <a:tint val="75000"/>
                  </a:schemeClr>
                </a:solidFill>
              </a:defRPr>
            </a:lvl6pPr>
            <a:lvl7pPr marL="2860060" indent="0">
              <a:buNone/>
              <a:defRPr sz="1668">
                <a:solidFill>
                  <a:schemeClr val="tx1">
                    <a:tint val="75000"/>
                  </a:schemeClr>
                </a:solidFill>
              </a:defRPr>
            </a:lvl7pPr>
            <a:lvl8pPr marL="3336737" indent="0">
              <a:buNone/>
              <a:defRPr sz="1668">
                <a:solidFill>
                  <a:schemeClr val="tx1">
                    <a:tint val="75000"/>
                  </a:schemeClr>
                </a:solidFill>
              </a:defRPr>
            </a:lvl8pPr>
            <a:lvl9pPr marL="3813414" indent="0">
              <a:buNone/>
              <a:defRPr sz="1668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2FD380-C941-480E-9AB9-FE70DDF8062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0182270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73889" y="1903383"/>
            <a:ext cx="5402223" cy="453667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35001" y="1903383"/>
            <a:ext cx="5402223" cy="453667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2FD380-C941-480E-9AB9-FE70DDF8062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8132438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75545" y="380677"/>
            <a:ext cx="10963335" cy="1382022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5545" y="1752768"/>
            <a:ext cx="5377396" cy="859005"/>
          </a:xfrm>
        </p:spPr>
        <p:txBody>
          <a:bodyPr anchor="b"/>
          <a:lstStyle>
            <a:lvl1pPr marL="0" indent="0">
              <a:buNone/>
              <a:defRPr sz="2502" b="1"/>
            </a:lvl1pPr>
            <a:lvl2pPr marL="476677" indent="0">
              <a:buNone/>
              <a:defRPr sz="2085" b="1"/>
            </a:lvl2pPr>
            <a:lvl3pPr marL="953353" indent="0">
              <a:buNone/>
              <a:defRPr sz="1877" b="1"/>
            </a:lvl3pPr>
            <a:lvl4pPr marL="1430030" indent="0">
              <a:buNone/>
              <a:defRPr sz="1668" b="1"/>
            </a:lvl4pPr>
            <a:lvl5pPr marL="1906707" indent="0">
              <a:buNone/>
              <a:defRPr sz="1668" b="1"/>
            </a:lvl5pPr>
            <a:lvl6pPr marL="2383384" indent="0">
              <a:buNone/>
              <a:defRPr sz="1668" b="1"/>
            </a:lvl6pPr>
            <a:lvl7pPr marL="2860060" indent="0">
              <a:buNone/>
              <a:defRPr sz="1668" b="1"/>
            </a:lvl7pPr>
            <a:lvl8pPr marL="3336737" indent="0">
              <a:buNone/>
              <a:defRPr sz="1668" b="1"/>
            </a:lvl8pPr>
            <a:lvl9pPr marL="3813414" indent="0">
              <a:buNone/>
              <a:defRPr sz="1668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75545" y="2611773"/>
            <a:ext cx="5377396" cy="3841524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35001" y="1752768"/>
            <a:ext cx="5403879" cy="859005"/>
          </a:xfrm>
        </p:spPr>
        <p:txBody>
          <a:bodyPr anchor="b"/>
          <a:lstStyle>
            <a:lvl1pPr marL="0" indent="0">
              <a:buNone/>
              <a:defRPr sz="2502" b="1"/>
            </a:lvl1pPr>
            <a:lvl2pPr marL="476677" indent="0">
              <a:buNone/>
              <a:defRPr sz="2085" b="1"/>
            </a:lvl2pPr>
            <a:lvl3pPr marL="953353" indent="0">
              <a:buNone/>
              <a:defRPr sz="1877" b="1"/>
            </a:lvl3pPr>
            <a:lvl4pPr marL="1430030" indent="0">
              <a:buNone/>
              <a:defRPr sz="1668" b="1"/>
            </a:lvl4pPr>
            <a:lvl5pPr marL="1906707" indent="0">
              <a:buNone/>
              <a:defRPr sz="1668" b="1"/>
            </a:lvl5pPr>
            <a:lvl6pPr marL="2383384" indent="0">
              <a:buNone/>
              <a:defRPr sz="1668" b="1"/>
            </a:lvl6pPr>
            <a:lvl7pPr marL="2860060" indent="0">
              <a:buNone/>
              <a:defRPr sz="1668" b="1"/>
            </a:lvl7pPr>
            <a:lvl8pPr marL="3336737" indent="0">
              <a:buNone/>
              <a:defRPr sz="1668" b="1"/>
            </a:lvl8pPr>
            <a:lvl9pPr marL="3813414" indent="0">
              <a:buNone/>
              <a:defRPr sz="1668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35001" y="2611773"/>
            <a:ext cx="5403879" cy="3841524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2FD380-C941-480E-9AB9-FE70DDF8062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7089578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2FD380-C941-480E-9AB9-FE70DDF8062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4273809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2FD380-C941-480E-9AB9-FE70DDF8062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3820760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75545" y="476673"/>
            <a:ext cx="4099664" cy="1668357"/>
          </a:xfrm>
        </p:spPr>
        <p:txBody>
          <a:bodyPr anchor="b"/>
          <a:lstStyle>
            <a:lvl1pPr>
              <a:defRPr sz="3336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03879" y="1029483"/>
            <a:ext cx="6435001" cy="5081205"/>
          </a:xfrm>
        </p:spPr>
        <p:txBody>
          <a:bodyPr/>
          <a:lstStyle>
            <a:lvl1pPr>
              <a:defRPr sz="3336"/>
            </a:lvl1pPr>
            <a:lvl2pPr>
              <a:defRPr sz="2919"/>
            </a:lvl2pPr>
            <a:lvl3pPr>
              <a:defRPr sz="2502"/>
            </a:lvl3pPr>
            <a:lvl4pPr>
              <a:defRPr sz="2085"/>
            </a:lvl4pPr>
            <a:lvl5pPr>
              <a:defRPr sz="2085"/>
            </a:lvl5pPr>
            <a:lvl6pPr>
              <a:defRPr sz="2085"/>
            </a:lvl6pPr>
            <a:lvl7pPr>
              <a:defRPr sz="2085"/>
            </a:lvl7pPr>
            <a:lvl8pPr>
              <a:defRPr sz="2085"/>
            </a:lvl8pPr>
            <a:lvl9pPr>
              <a:defRPr sz="2085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5545" y="2145030"/>
            <a:ext cx="4099664" cy="3973933"/>
          </a:xfrm>
        </p:spPr>
        <p:txBody>
          <a:bodyPr/>
          <a:lstStyle>
            <a:lvl1pPr marL="0" indent="0">
              <a:buNone/>
              <a:defRPr sz="1668"/>
            </a:lvl1pPr>
            <a:lvl2pPr marL="476677" indent="0">
              <a:buNone/>
              <a:defRPr sz="1460"/>
            </a:lvl2pPr>
            <a:lvl3pPr marL="953353" indent="0">
              <a:buNone/>
              <a:defRPr sz="1251"/>
            </a:lvl3pPr>
            <a:lvl4pPr marL="1430030" indent="0">
              <a:buNone/>
              <a:defRPr sz="1043"/>
            </a:lvl4pPr>
            <a:lvl5pPr marL="1906707" indent="0">
              <a:buNone/>
              <a:defRPr sz="1043"/>
            </a:lvl5pPr>
            <a:lvl6pPr marL="2383384" indent="0">
              <a:buNone/>
              <a:defRPr sz="1043"/>
            </a:lvl6pPr>
            <a:lvl7pPr marL="2860060" indent="0">
              <a:buNone/>
              <a:defRPr sz="1043"/>
            </a:lvl7pPr>
            <a:lvl8pPr marL="3336737" indent="0">
              <a:buNone/>
              <a:defRPr sz="1043"/>
            </a:lvl8pPr>
            <a:lvl9pPr marL="3813414" indent="0">
              <a:buNone/>
              <a:defRPr sz="1043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2FD380-C941-480E-9AB9-FE70DDF8062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2657755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75545" y="476673"/>
            <a:ext cx="4099664" cy="1668357"/>
          </a:xfrm>
        </p:spPr>
        <p:txBody>
          <a:bodyPr anchor="b"/>
          <a:lstStyle>
            <a:lvl1pPr>
              <a:defRPr sz="3336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403879" y="1029483"/>
            <a:ext cx="6435001" cy="5081205"/>
          </a:xfrm>
        </p:spPr>
        <p:txBody>
          <a:bodyPr anchor="t"/>
          <a:lstStyle>
            <a:lvl1pPr marL="0" indent="0">
              <a:buNone/>
              <a:defRPr sz="3336"/>
            </a:lvl1pPr>
            <a:lvl2pPr marL="476677" indent="0">
              <a:buNone/>
              <a:defRPr sz="2919"/>
            </a:lvl2pPr>
            <a:lvl3pPr marL="953353" indent="0">
              <a:buNone/>
              <a:defRPr sz="2502"/>
            </a:lvl3pPr>
            <a:lvl4pPr marL="1430030" indent="0">
              <a:buNone/>
              <a:defRPr sz="2085"/>
            </a:lvl4pPr>
            <a:lvl5pPr marL="1906707" indent="0">
              <a:buNone/>
              <a:defRPr sz="2085"/>
            </a:lvl5pPr>
            <a:lvl6pPr marL="2383384" indent="0">
              <a:buNone/>
              <a:defRPr sz="2085"/>
            </a:lvl6pPr>
            <a:lvl7pPr marL="2860060" indent="0">
              <a:buNone/>
              <a:defRPr sz="2085"/>
            </a:lvl7pPr>
            <a:lvl8pPr marL="3336737" indent="0">
              <a:buNone/>
              <a:defRPr sz="2085"/>
            </a:lvl8pPr>
            <a:lvl9pPr marL="3813414" indent="0">
              <a:buNone/>
              <a:defRPr sz="2085"/>
            </a:lvl9pPr>
          </a:lstStyle>
          <a:p>
            <a:r>
              <a:rPr lang="ru-RU" dirty="0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5545" y="2145030"/>
            <a:ext cx="4099664" cy="3973933"/>
          </a:xfrm>
        </p:spPr>
        <p:txBody>
          <a:bodyPr/>
          <a:lstStyle>
            <a:lvl1pPr marL="0" indent="0">
              <a:buNone/>
              <a:defRPr sz="1668"/>
            </a:lvl1pPr>
            <a:lvl2pPr marL="476677" indent="0">
              <a:buNone/>
              <a:defRPr sz="1460"/>
            </a:lvl2pPr>
            <a:lvl3pPr marL="953353" indent="0">
              <a:buNone/>
              <a:defRPr sz="1251"/>
            </a:lvl3pPr>
            <a:lvl4pPr marL="1430030" indent="0">
              <a:buNone/>
              <a:defRPr sz="1043"/>
            </a:lvl4pPr>
            <a:lvl5pPr marL="1906707" indent="0">
              <a:buNone/>
              <a:defRPr sz="1043"/>
            </a:lvl5pPr>
            <a:lvl6pPr marL="2383384" indent="0">
              <a:buNone/>
              <a:defRPr sz="1043"/>
            </a:lvl6pPr>
            <a:lvl7pPr marL="2860060" indent="0">
              <a:buNone/>
              <a:defRPr sz="1043"/>
            </a:lvl7pPr>
            <a:lvl8pPr marL="3336737" indent="0">
              <a:buNone/>
              <a:defRPr sz="1043"/>
            </a:lvl8pPr>
            <a:lvl9pPr marL="3813414" indent="0">
              <a:buNone/>
              <a:defRPr sz="1043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2FD380-C941-480E-9AB9-FE70DDF8062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6155228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2FD380-C941-480E-9AB9-FE70DDF8062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28987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35556" y="1600499"/>
            <a:ext cx="5616283" cy="667012"/>
          </a:xfrm>
        </p:spPr>
        <p:txBody>
          <a:bodyPr anchor="b"/>
          <a:lstStyle>
            <a:lvl1pPr marL="0" indent="0">
              <a:buNone/>
              <a:defRPr sz="2502" b="1"/>
            </a:lvl1pPr>
            <a:lvl2pPr marL="476245" indent="0">
              <a:buNone/>
              <a:defRPr sz="2085" b="1"/>
            </a:lvl2pPr>
            <a:lvl3pPr marL="952488" indent="0">
              <a:buNone/>
              <a:defRPr sz="1877" b="1"/>
            </a:lvl3pPr>
            <a:lvl4pPr marL="1428733" indent="0">
              <a:buNone/>
              <a:defRPr sz="1668" b="1"/>
            </a:lvl4pPr>
            <a:lvl5pPr marL="1904978" indent="0">
              <a:buNone/>
              <a:defRPr sz="1668" b="1"/>
            </a:lvl5pPr>
            <a:lvl6pPr marL="2381221" indent="0">
              <a:buNone/>
              <a:defRPr sz="1668" b="1"/>
            </a:lvl6pPr>
            <a:lvl7pPr marL="2857465" indent="0">
              <a:buNone/>
              <a:defRPr sz="1668" b="1"/>
            </a:lvl7pPr>
            <a:lvl8pPr marL="3333712" indent="0">
              <a:buNone/>
              <a:defRPr sz="1668" b="1"/>
            </a:lvl8pPr>
            <a:lvl9pPr marL="3809954" indent="0">
              <a:buNone/>
              <a:defRPr sz="1668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35556" y="2267508"/>
            <a:ext cx="5616283" cy="4119584"/>
          </a:xfrm>
        </p:spPr>
        <p:txBody>
          <a:bodyPr/>
          <a:lstStyle>
            <a:lvl1pPr>
              <a:defRPr sz="2502"/>
            </a:lvl1pPr>
            <a:lvl2pPr>
              <a:defRPr sz="2085"/>
            </a:lvl2pPr>
            <a:lvl3pPr>
              <a:defRPr sz="1877"/>
            </a:lvl3pPr>
            <a:lvl4pPr>
              <a:defRPr sz="1668"/>
            </a:lvl4pPr>
            <a:lvl5pPr>
              <a:defRPr sz="1668"/>
            </a:lvl5pPr>
            <a:lvl6pPr>
              <a:defRPr sz="1668"/>
            </a:lvl6pPr>
            <a:lvl7pPr>
              <a:defRPr sz="1668"/>
            </a:lvl7pPr>
            <a:lvl8pPr>
              <a:defRPr sz="1668"/>
            </a:lvl8pPr>
            <a:lvl9pPr>
              <a:defRPr sz="1668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457079" y="1600499"/>
            <a:ext cx="5618489" cy="667012"/>
          </a:xfrm>
        </p:spPr>
        <p:txBody>
          <a:bodyPr anchor="b"/>
          <a:lstStyle>
            <a:lvl1pPr marL="0" indent="0">
              <a:buNone/>
              <a:defRPr sz="2502" b="1"/>
            </a:lvl1pPr>
            <a:lvl2pPr marL="476245" indent="0">
              <a:buNone/>
              <a:defRPr sz="2085" b="1"/>
            </a:lvl2pPr>
            <a:lvl3pPr marL="952488" indent="0">
              <a:buNone/>
              <a:defRPr sz="1877" b="1"/>
            </a:lvl3pPr>
            <a:lvl4pPr marL="1428733" indent="0">
              <a:buNone/>
              <a:defRPr sz="1668" b="1"/>
            </a:lvl4pPr>
            <a:lvl5pPr marL="1904978" indent="0">
              <a:buNone/>
              <a:defRPr sz="1668" b="1"/>
            </a:lvl5pPr>
            <a:lvl6pPr marL="2381221" indent="0">
              <a:buNone/>
              <a:defRPr sz="1668" b="1"/>
            </a:lvl6pPr>
            <a:lvl7pPr marL="2857465" indent="0">
              <a:buNone/>
              <a:defRPr sz="1668" b="1"/>
            </a:lvl7pPr>
            <a:lvl8pPr marL="3333712" indent="0">
              <a:buNone/>
              <a:defRPr sz="1668" b="1"/>
            </a:lvl8pPr>
            <a:lvl9pPr marL="3809954" indent="0">
              <a:buNone/>
              <a:defRPr sz="1668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457079" y="2267508"/>
            <a:ext cx="5618489" cy="4119584"/>
          </a:xfrm>
        </p:spPr>
        <p:txBody>
          <a:bodyPr/>
          <a:lstStyle>
            <a:lvl1pPr>
              <a:defRPr sz="2502"/>
            </a:lvl1pPr>
            <a:lvl2pPr>
              <a:defRPr sz="2085"/>
            </a:lvl2pPr>
            <a:lvl3pPr>
              <a:defRPr sz="1877"/>
            </a:lvl3pPr>
            <a:lvl4pPr>
              <a:defRPr sz="1668"/>
            </a:lvl4pPr>
            <a:lvl5pPr>
              <a:defRPr sz="1668"/>
            </a:lvl5pPr>
            <a:lvl6pPr>
              <a:defRPr sz="1668"/>
            </a:lvl6pPr>
            <a:lvl7pPr>
              <a:defRPr sz="1668"/>
            </a:lvl7pPr>
            <a:lvl8pPr>
              <a:defRPr sz="1668"/>
            </a:lvl8pPr>
            <a:lvl9pPr>
              <a:defRPr sz="1668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>
          <a:xfrm>
            <a:off x="635557" y="6627092"/>
            <a:ext cx="2965926" cy="380677"/>
          </a:xfrm>
          <a:prstGeom prst="rect">
            <a:avLst/>
          </a:prstGeom>
        </p:spPr>
        <p:txBody>
          <a:bodyPr lIns="91360" tIns="45680" rIns="91360" bIns="45680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4342968" y="6627092"/>
            <a:ext cx="4025186" cy="380677"/>
          </a:xfrm>
          <a:prstGeom prst="rect">
            <a:avLst/>
          </a:prstGeom>
        </p:spPr>
        <p:txBody>
          <a:bodyPr lIns="91360" tIns="45680" rIns="91360" bIns="45680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23F9DB-885A-4D81-8D62-6BEB8B6A1F78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336717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096390" y="380677"/>
            <a:ext cx="2740834" cy="6059379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73889" y="380677"/>
            <a:ext cx="8063612" cy="605937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2FD380-C941-480E-9AB9-FE70DDF8062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0322204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4319011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Z:\Projects\Текущие\Проектная\FNS_2012\_БРЭНДБУК\out\PPT\3_1_present_A4-03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8" y="1502"/>
            <a:ext cx="12709226" cy="71485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9"/>
          <p:cNvSpPr txBox="1">
            <a:spLocks noChangeArrowheads="1"/>
          </p:cNvSpPr>
          <p:nvPr userDrawn="1"/>
        </p:nvSpPr>
        <p:spPr bwMode="auto">
          <a:xfrm>
            <a:off x="8238824" y="5345687"/>
            <a:ext cx="1283188" cy="3933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6105" tIns="43053" rIns="86105" bIns="43053"/>
          <a:lstStyle>
            <a:lvl1pPr defTabSz="1041400" eaLnBrk="0" hangingPunct="0">
              <a:defRPr sz="2100">
                <a:solidFill>
                  <a:schemeClr val="tx1"/>
                </a:solidFill>
                <a:latin typeface="Arial" pitchFamily="34" charset="0"/>
              </a:defRPr>
            </a:lvl1pPr>
            <a:lvl2pPr defTabSz="1041400" eaLnBrk="0" hangingPunct="0">
              <a:defRPr sz="2100">
                <a:solidFill>
                  <a:schemeClr val="tx1"/>
                </a:solidFill>
                <a:latin typeface="Arial" pitchFamily="34" charset="0"/>
              </a:defRPr>
            </a:lvl2pPr>
            <a:lvl3pPr defTabSz="1041400" eaLnBrk="0" hangingPunct="0">
              <a:defRPr sz="2100">
                <a:solidFill>
                  <a:schemeClr val="tx1"/>
                </a:solidFill>
                <a:latin typeface="Arial" pitchFamily="34" charset="0"/>
              </a:defRPr>
            </a:lvl3pPr>
            <a:lvl4pPr defTabSz="1041400" eaLnBrk="0" hangingPunct="0">
              <a:defRPr sz="2100">
                <a:solidFill>
                  <a:schemeClr val="tx1"/>
                </a:solidFill>
                <a:latin typeface="Arial" pitchFamily="34" charset="0"/>
              </a:defRPr>
            </a:lvl4pPr>
            <a:lvl5pPr defTabSz="1041400" eaLnBrk="0" hangingPunct="0">
              <a:defRPr sz="2100">
                <a:solidFill>
                  <a:schemeClr val="tx1"/>
                </a:solidFill>
                <a:latin typeface="Arial" pitchFamily="34" charset="0"/>
              </a:defRPr>
            </a:lvl5pPr>
            <a:lvl6pPr marL="2508250" indent="-222250" defTabSz="10414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itchFamily="34" charset="0"/>
              </a:defRPr>
            </a:lvl6pPr>
            <a:lvl7pPr marL="2965450" indent="-222250" defTabSz="10414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itchFamily="34" charset="0"/>
              </a:defRPr>
            </a:lvl7pPr>
            <a:lvl8pPr marL="3422650" indent="-222250" defTabSz="10414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itchFamily="34" charset="0"/>
              </a:defRPr>
            </a:lvl8pPr>
            <a:lvl9pPr marL="3879850" indent="-222250" defTabSz="10414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defRPr/>
            </a:pPr>
            <a:endParaRPr lang="ru-RU" altLang="ru-RU" sz="1986" dirty="0" smtClean="0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143584" y="1675339"/>
            <a:ext cx="10176521" cy="5034943"/>
          </a:xfrm>
        </p:spPr>
        <p:txBody>
          <a:bodyPr/>
          <a:lstStyle>
            <a:lvl1pPr marL="342306" indent="0">
              <a:buFontTx/>
              <a:buNone/>
              <a:defRPr b="1">
                <a:latin typeface="+mj-lt"/>
              </a:defRPr>
            </a:lvl1pPr>
            <a:lvl2pPr marL="339316" indent="3002">
              <a:defRPr>
                <a:latin typeface="+mj-lt"/>
              </a:defRPr>
            </a:lvl2pPr>
            <a:lvl3pPr marL="591939" indent="-245146">
              <a:tabLst/>
              <a:defRPr>
                <a:latin typeface="+mj-lt"/>
              </a:defRPr>
            </a:lvl3pPr>
            <a:lvl4pPr marL="0" indent="339316">
              <a:lnSpc>
                <a:spcPts val="1702"/>
              </a:lnSpc>
              <a:spcBef>
                <a:spcPts val="378"/>
              </a:spcBef>
              <a:defRPr>
                <a:latin typeface="+mj-lt"/>
              </a:defRPr>
            </a:lvl4pPr>
            <a:lvl5pPr>
              <a:lnSpc>
                <a:spcPts val="1702"/>
              </a:lnSpc>
              <a:spcBef>
                <a:spcPts val="378"/>
              </a:spcBef>
              <a:buNone/>
              <a:defRPr>
                <a:latin typeface="+mj-lt"/>
              </a:defRPr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RU" dirty="0"/>
          </a:p>
        </p:txBody>
      </p:sp>
      <p:sp>
        <p:nvSpPr>
          <p:cNvPr id="13" name="Заголовок 12"/>
          <p:cNvSpPr>
            <a:spLocks noGrp="1"/>
          </p:cNvSpPr>
          <p:nvPr>
            <p:ph type="title"/>
          </p:nvPr>
        </p:nvSpPr>
        <p:spPr>
          <a:xfrm>
            <a:off x="1143548" y="522437"/>
            <a:ext cx="10199461" cy="1152902"/>
          </a:xfrm>
        </p:spPr>
        <p:txBody>
          <a:bodyPr/>
          <a:lstStyle>
            <a:lvl1pPr marL="0" marR="0" indent="0" defTabSz="982144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tabLst/>
              <a:defRPr sz="5106"/>
            </a:lvl1pPr>
          </a:lstStyle>
          <a:p>
            <a:pPr lvl="0"/>
            <a:r>
              <a:rPr lang="en-US" noProof="0" dirty="0"/>
              <a:t>Образец заголовка</a:t>
            </a:r>
            <a:endParaRPr lang="ru-RU" noProof="0" dirty="0"/>
          </a:p>
        </p:txBody>
      </p:sp>
      <p:sp>
        <p:nvSpPr>
          <p:cNvPr id="6" name="Номер слайда 1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350882-61F9-42BD-B096-ACA4CE250D1C}" type="slidenum">
              <a:rPr lang="ru-RU" alt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alt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69073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635557" y="6627092"/>
            <a:ext cx="2965926" cy="380677"/>
          </a:xfrm>
          <a:prstGeom prst="rect">
            <a:avLst/>
          </a:prstGeom>
        </p:spPr>
        <p:txBody>
          <a:bodyPr lIns="91360" tIns="45680" rIns="91360" bIns="45680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4342968" y="6627092"/>
            <a:ext cx="4025186" cy="380677"/>
          </a:xfrm>
          <a:prstGeom prst="rect">
            <a:avLst/>
          </a:prstGeom>
        </p:spPr>
        <p:txBody>
          <a:bodyPr lIns="91360" tIns="45680" rIns="91360" bIns="45680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AF9FE5-6402-411A-AFD6-F5FDF53EA1DC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31756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>
          <a:xfrm>
            <a:off x="635557" y="6627092"/>
            <a:ext cx="2965926" cy="380677"/>
          </a:xfrm>
          <a:prstGeom prst="rect">
            <a:avLst/>
          </a:prstGeom>
        </p:spPr>
        <p:txBody>
          <a:bodyPr lIns="91360" tIns="45680" rIns="91360" bIns="45680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>
          <a:xfrm>
            <a:off x="4342968" y="6627092"/>
            <a:ext cx="4025186" cy="380677"/>
          </a:xfrm>
          <a:prstGeom prst="rect">
            <a:avLst/>
          </a:prstGeom>
        </p:spPr>
        <p:txBody>
          <a:bodyPr lIns="91360" tIns="45680" rIns="91360" bIns="45680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A2D679-B1CE-4B80-B6F9-CAA5757C6480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02733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5566" y="284680"/>
            <a:ext cx="4181869" cy="1211546"/>
          </a:xfrm>
        </p:spPr>
        <p:txBody>
          <a:bodyPr anchor="b"/>
          <a:lstStyle>
            <a:lvl1pPr algn="l">
              <a:defRPr sz="2085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969692" y="284684"/>
            <a:ext cx="7105866" cy="6102412"/>
          </a:xfrm>
        </p:spPr>
        <p:txBody>
          <a:bodyPr/>
          <a:lstStyle>
            <a:lvl1pPr>
              <a:defRPr sz="3336"/>
            </a:lvl1pPr>
            <a:lvl2pPr>
              <a:defRPr sz="2919"/>
            </a:lvl2pPr>
            <a:lvl3pPr>
              <a:defRPr sz="2502"/>
            </a:lvl3pPr>
            <a:lvl4pPr>
              <a:defRPr sz="2085"/>
            </a:lvl4pPr>
            <a:lvl5pPr>
              <a:defRPr sz="2085"/>
            </a:lvl5pPr>
            <a:lvl6pPr>
              <a:defRPr sz="2085"/>
            </a:lvl6pPr>
            <a:lvl7pPr>
              <a:defRPr sz="2085"/>
            </a:lvl7pPr>
            <a:lvl8pPr>
              <a:defRPr sz="2085"/>
            </a:lvl8pPr>
            <a:lvl9pPr>
              <a:defRPr sz="2085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35566" y="1496228"/>
            <a:ext cx="4181869" cy="4890868"/>
          </a:xfrm>
        </p:spPr>
        <p:txBody>
          <a:bodyPr/>
          <a:lstStyle>
            <a:lvl1pPr marL="0" indent="0">
              <a:buNone/>
              <a:defRPr sz="1460"/>
            </a:lvl1pPr>
            <a:lvl2pPr marL="476245" indent="0">
              <a:buNone/>
              <a:defRPr sz="1251"/>
            </a:lvl2pPr>
            <a:lvl3pPr marL="952488" indent="0">
              <a:buNone/>
              <a:defRPr sz="1043"/>
            </a:lvl3pPr>
            <a:lvl4pPr marL="1428733" indent="0">
              <a:buNone/>
              <a:defRPr sz="938"/>
            </a:lvl4pPr>
            <a:lvl5pPr marL="1904978" indent="0">
              <a:buNone/>
              <a:defRPr sz="938"/>
            </a:lvl5pPr>
            <a:lvl6pPr marL="2381221" indent="0">
              <a:buNone/>
              <a:defRPr sz="938"/>
            </a:lvl6pPr>
            <a:lvl7pPr marL="2857465" indent="0">
              <a:buNone/>
              <a:defRPr sz="938"/>
            </a:lvl7pPr>
            <a:lvl8pPr marL="3333712" indent="0">
              <a:buNone/>
              <a:defRPr sz="938"/>
            </a:lvl8pPr>
            <a:lvl9pPr marL="3809954" indent="0">
              <a:buNone/>
              <a:defRPr sz="938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35557" y="6627092"/>
            <a:ext cx="2965926" cy="380677"/>
          </a:xfrm>
          <a:prstGeom prst="rect">
            <a:avLst/>
          </a:prstGeom>
        </p:spPr>
        <p:txBody>
          <a:bodyPr lIns="91360" tIns="45680" rIns="91360" bIns="45680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342968" y="6627092"/>
            <a:ext cx="4025186" cy="380677"/>
          </a:xfrm>
          <a:prstGeom prst="rect">
            <a:avLst/>
          </a:prstGeom>
        </p:spPr>
        <p:txBody>
          <a:bodyPr lIns="91360" tIns="45680" rIns="91360" bIns="45680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778974-F02E-439E-80F3-43EB670DBF8C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80477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.gif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slideLayout" Target="../slideLayouts/slideLayout25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5" Type="http://schemas.openxmlformats.org/officeDocument/2006/relationships/image" Target="../media/image5.png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Relationship Id="rId14" Type="http://schemas.openxmlformats.org/officeDocument/2006/relationships/image" Target="../media/image1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3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8.xml"/><Relationship Id="rId7" Type="http://schemas.openxmlformats.org/officeDocument/2006/relationships/slideLayout" Target="../slideLayouts/slideLayout32.xml"/><Relationship Id="rId12" Type="http://schemas.openxmlformats.org/officeDocument/2006/relationships/slideLayout" Target="../slideLayouts/slideLayout37.xml"/><Relationship Id="rId2" Type="http://schemas.openxmlformats.org/officeDocument/2006/relationships/slideLayout" Target="../slideLayouts/slideLayout27.xml"/><Relationship Id="rId1" Type="http://schemas.openxmlformats.org/officeDocument/2006/relationships/slideLayout" Target="../slideLayouts/slideLayout26.xml"/><Relationship Id="rId6" Type="http://schemas.openxmlformats.org/officeDocument/2006/relationships/slideLayout" Target="../slideLayouts/slideLayout31.xml"/><Relationship Id="rId11" Type="http://schemas.openxmlformats.org/officeDocument/2006/relationships/slideLayout" Target="../slideLayouts/slideLayout36.xml"/><Relationship Id="rId5" Type="http://schemas.openxmlformats.org/officeDocument/2006/relationships/slideLayout" Target="../slideLayouts/slideLayout30.xml"/><Relationship Id="rId15" Type="http://schemas.openxmlformats.org/officeDocument/2006/relationships/image" Target="../media/image5.png"/><Relationship Id="rId10" Type="http://schemas.openxmlformats.org/officeDocument/2006/relationships/slideLayout" Target="../slideLayouts/slideLayout35.xml"/><Relationship Id="rId4" Type="http://schemas.openxmlformats.org/officeDocument/2006/relationships/slideLayout" Target="../slideLayouts/slideLayout29.xml"/><Relationship Id="rId9" Type="http://schemas.openxmlformats.org/officeDocument/2006/relationships/slideLayout" Target="../slideLayouts/slideLayout34.xml"/><Relationship Id="rId14" Type="http://schemas.openxmlformats.org/officeDocument/2006/relationships/image" Target="../media/image1.png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5.xml"/><Relationship Id="rId13" Type="http://schemas.openxmlformats.org/officeDocument/2006/relationships/theme" Target="../theme/theme4.xml"/><Relationship Id="rId3" Type="http://schemas.openxmlformats.org/officeDocument/2006/relationships/slideLayout" Target="../slideLayouts/slideLayout40.xml"/><Relationship Id="rId7" Type="http://schemas.openxmlformats.org/officeDocument/2006/relationships/slideLayout" Target="../slideLayouts/slideLayout44.xml"/><Relationship Id="rId12" Type="http://schemas.openxmlformats.org/officeDocument/2006/relationships/slideLayout" Target="../slideLayouts/slideLayout49.xml"/><Relationship Id="rId2" Type="http://schemas.openxmlformats.org/officeDocument/2006/relationships/slideLayout" Target="../slideLayouts/slideLayout39.xml"/><Relationship Id="rId1" Type="http://schemas.openxmlformats.org/officeDocument/2006/relationships/slideLayout" Target="../slideLayouts/slideLayout38.xml"/><Relationship Id="rId6" Type="http://schemas.openxmlformats.org/officeDocument/2006/relationships/slideLayout" Target="../slideLayouts/slideLayout43.xml"/><Relationship Id="rId11" Type="http://schemas.openxmlformats.org/officeDocument/2006/relationships/slideLayout" Target="../slideLayouts/slideLayout48.xml"/><Relationship Id="rId5" Type="http://schemas.openxmlformats.org/officeDocument/2006/relationships/slideLayout" Target="../slideLayouts/slideLayout42.xml"/><Relationship Id="rId15" Type="http://schemas.openxmlformats.org/officeDocument/2006/relationships/image" Target="../media/image2.gif"/><Relationship Id="rId10" Type="http://schemas.openxmlformats.org/officeDocument/2006/relationships/slideLayout" Target="../slideLayouts/slideLayout47.xml"/><Relationship Id="rId4" Type="http://schemas.openxmlformats.org/officeDocument/2006/relationships/slideLayout" Target="../slideLayouts/slideLayout41.xml"/><Relationship Id="rId9" Type="http://schemas.openxmlformats.org/officeDocument/2006/relationships/slideLayout" Target="../slideLayouts/slideLayout46.xml"/><Relationship Id="rId14" Type="http://schemas.openxmlformats.org/officeDocument/2006/relationships/image" Target="../media/image6.png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7.xml"/><Relationship Id="rId13" Type="http://schemas.openxmlformats.org/officeDocument/2006/relationships/slideLayout" Target="../slideLayouts/slideLayout62.xml"/><Relationship Id="rId3" Type="http://schemas.openxmlformats.org/officeDocument/2006/relationships/slideLayout" Target="../slideLayouts/slideLayout52.xml"/><Relationship Id="rId7" Type="http://schemas.openxmlformats.org/officeDocument/2006/relationships/slideLayout" Target="../slideLayouts/slideLayout56.xml"/><Relationship Id="rId12" Type="http://schemas.openxmlformats.org/officeDocument/2006/relationships/slideLayout" Target="../slideLayouts/slideLayout61.xml"/><Relationship Id="rId2" Type="http://schemas.openxmlformats.org/officeDocument/2006/relationships/slideLayout" Target="../slideLayouts/slideLayout51.xml"/><Relationship Id="rId1" Type="http://schemas.openxmlformats.org/officeDocument/2006/relationships/slideLayout" Target="../slideLayouts/slideLayout50.xml"/><Relationship Id="rId6" Type="http://schemas.openxmlformats.org/officeDocument/2006/relationships/slideLayout" Target="../slideLayouts/slideLayout55.xml"/><Relationship Id="rId11" Type="http://schemas.openxmlformats.org/officeDocument/2006/relationships/slideLayout" Target="../slideLayouts/slideLayout60.xml"/><Relationship Id="rId5" Type="http://schemas.openxmlformats.org/officeDocument/2006/relationships/slideLayout" Target="../slideLayouts/slideLayout54.xml"/><Relationship Id="rId10" Type="http://schemas.openxmlformats.org/officeDocument/2006/relationships/slideLayout" Target="../slideLayouts/slideLayout59.xml"/><Relationship Id="rId4" Type="http://schemas.openxmlformats.org/officeDocument/2006/relationships/slideLayout" Target="../slideLayouts/slideLayout53.xml"/><Relationship Id="rId9" Type="http://schemas.openxmlformats.org/officeDocument/2006/relationships/slideLayout" Target="../slideLayouts/slideLayout58.xml"/><Relationship Id="rId14" Type="http://schemas.openxmlformats.org/officeDocument/2006/relationships/theme" Target="../theme/theme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Заголовок 1"/>
          <p:cNvSpPr>
            <a:spLocks noGrp="1"/>
          </p:cNvSpPr>
          <p:nvPr>
            <p:ph type="title"/>
          </p:nvPr>
        </p:nvSpPr>
        <p:spPr bwMode="auto">
          <a:xfrm>
            <a:off x="796655" y="115866"/>
            <a:ext cx="11278905" cy="9516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680" rIns="0" bIns="4568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62467" name="Текст 2"/>
          <p:cNvSpPr>
            <a:spLocks noGrp="1"/>
          </p:cNvSpPr>
          <p:nvPr>
            <p:ph type="body" idx="1"/>
          </p:nvPr>
        </p:nvSpPr>
        <p:spPr bwMode="auto">
          <a:xfrm>
            <a:off x="635556" y="1421750"/>
            <a:ext cx="11440002" cy="47187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360" tIns="45680" rIns="91360" bIns="4568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9109631" y="6627092"/>
            <a:ext cx="2965926" cy="380677"/>
          </a:xfrm>
          <a:prstGeom prst="rect">
            <a:avLst/>
          </a:prstGeom>
        </p:spPr>
        <p:txBody>
          <a:bodyPr vert="horz" lIns="91360" tIns="45680" rIns="91360" bIns="4568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51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500C75FB-29DB-479D-90FD-07DD74D67401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62469" name="Рисунок 6"/>
          <p:cNvPicPr>
            <a:picLocks noChangeAspect="1"/>
          </p:cNvPicPr>
          <p:nvPr/>
        </p:nvPicPr>
        <p:blipFill>
          <a:blip r:embed="rId1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108993" y="115861"/>
            <a:ext cx="1463103" cy="10973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Прямоугольник 7"/>
          <p:cNvSpPr/>
          <p:nvPr/>
        </p:nvSpPr>
        <p:spPr>
          <a:xfrm>
            <a:off x="796663" y="1155278"/>
            <a:ext cx="10312331" cy="57930"/>
          </a:xfrm>
          <a:prstGeom prst="rect">
            <a:avLst/>
          </a:prstGeom>
          <a:solidFill>
            <a:srgbClr val="2685C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5251" tIns="47626" rIns="95251" bIns="47626" anchor="ctr"/>
          <a:lstStyle/>
          <a:p>
            <a:pPr algn="ctr">
              <a:defRPr/>
            </a:pPr>
            <a:endParaRPr lang="ru-RU" sz="1877" dirty="0">
              <a:solidFill>
                <a:prstClr val="white"/>
              </a:solidFill>
            </a:endParaRPr>
          </a:p>
        </p:txBody>
      </p:sp>
      <p:pic>
        <p:nvPicPr>
          <p:cNvPr id="62471" name="Объект 3"/>
          <p:cNvPicPr>
            <a:picLocks noChangeAspect="1"/>
          </p:cNvPicPr>
          <p:nvPr/>
        </p:nvPicPr>
        <p:blipFill>
          <a:blip r:embed="rId1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6974666"/>
            <a:ext cx="12711113" cy="1754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6636301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75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336" b="1" kern="1200">
          <a:solidFill>
            <a:schemeClr val="tx1"/>
          </a:solidFill>
          <a:latin typeface="Arial" pitchFamily="34" charset="0"/>
          <a:ea typeface="+mj-ea"/>
          <a:cs typeface="Arial" pitchFamily="34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336" b="1">
          <a:solidFill>
            <a:schemeClr val="tx1"/>
          </a:solidFill>
          <a:latin typeface="Arial" charset="0"/>
          <a:cs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336" b="1">
          <a:solidFill>
            <a:schemeClr val="tx1"/>
          </a:solidFill>
          <a:latin typeface="Arial" charset="0"/>
          <a:cs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336" b="1">
          <a:solidFill>
            <a:schemeClr val="tx1"/>
          </a:solidFill>
          <a:latin typeface="Arial" charset="0"/>
          <a:cs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336" b="1">
          <a:solidFill>
            <a:schemeClr val="tx1"/>
          </a:solidFill>
          <a:latin typeface="Arial" charset="0"/>
          <a:cs typeface="Arial" charset="0"/>
        </a:defRPr>
      </a:lvl5pPr>
      <a:lvl6pPr marL="476245" algn="l" rtl="0" fontAlgn="base">
        <a:spcBef>
          <a:spcPct val="0"/>
        </a:spcBef>
        <a:spcAft>
          <a:spcPct val="0"/>
        </a:spcAft>
        <a:defRPr sz="3336" b="1">
          <a:solidFill>
            <a:schemeClr val="tx1"/>
          </a:solidFill>
          <a:latin typeface="Arial" charset="0"/>
          <a:cs typeface="Arial" charset="0"/>
        </a:defRPr>
      </a:lvl6pPr>
      <a:lvl7pPr marL="952488" algn="l" rtl="0" fontAlgn="base">
        <a:spcBef>
          <a:spcPct val="0"/>
        </a:spcBef>
        <a:spcAft>
          <a:spcPct val="0"/>
        </a:spcAft>
        <a:defRPr sz="3336" b="1">
          <a:solidFill>
            <a:schemeClr val="tx1"/>
          </a:solidFill>
          <a:latin typeface="Arial" charset="0"/>
          <a:cs typeface="Arial" charset="0"/>
        </a:defRPr>
      </a:lvl7pPr>
      <a:lvl8pPr marL="1428733" algn="l" rtl="0" fontAlgn="base">
        <a:spcBef>
          <a:spcPct val="0"/>
        </a:spcBef>
        <a:spcAft>
          <a:spcPct val="0"/>
        </a:spcAft>
        <a:defRPr sz="3336" b="1">
          <a:solidFill>
            <a:schemeClr val="tx1"/>
          </a:solidFill>
          <a:latin typeface="Arial" charset="0"/>
          <a:cs typeface="Arial" charset="0"/>
        </a:defRPr>
      </a:lvl8pPr>
      <a:lvl9pPr marL="1904978" algn="l" rtl="0" fontAlgn="base">
        <a:spcBef>
          <a:spcPct val="0"/>
        </a:spcBef>
        <a:spcAft>
          <a:spcPct val="0"/>
        </a:spcAft>
        <a:defRPr sz="3336" b="1">
          <a:solidFill>
            <a:schemeClr val="tx1"/>
          </a:solidFill>
          <a:latin typeface="Arial" charset="0"/>
          <a:cs typeface="Arial" charset="0"/>
        </a:defRPr>
      </a:lvl9pPr>
    </p:titleStyle>
    <p:bodyStyle>
      <a:lvl1pPr marL="357183" indent="-357183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336" kern="1200">
          <a:solidFill>
            <a:schemeClr val="tx1"/>
          </a:solidFill>
          <a:latin typeface="+mn-lt"/>
          <a:ea typeface="+mn-ea"/>
          <a:cs typeface="+mn-cs"/>
        </a:defRPr>
      </a:lvl1pPr>
      <a:lvl2pPr marL="773897" indent="-297655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919" kern="1200">
          <a:solidFill>
            <a:schemeClr val="tx1"/>
          </a:solidFill>
          <a:latin typeface="+mn-lt"/>
          <a:ea typeface="+mn-ea"/>
          <a:cs typeface="+mn-cs"/>
        </a:defRPr>
      </a:lvl2pPr>
      <a:lvl3pPr marL="1190611" indent="-238123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502" kern="1200">
          <a:solidFill>
            <a:schemeClr val="tx1"/>
          </a:solidFill>
          <a:latin typeface="+mn-lt"/>
          <a:ea typeface="+mn-ea"/>
          <a:cs typeface="+mn-cs"/>
        </a:defRPr>
      </a:lvl3pPr>
      <a:lvl4pPr marL="1666856" indent="-238123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85" kern="1200">
          <a:solidFill>
            <a:schemeClr val="tx1"/>
          </a:solidFill>
          <a:latin typeface="+mn-lt"/>
          <a:ea typeface="+mn-ea"/>
          <a:cs typeface="+mn-cs"/>
        </a:defRPr>
      </a:lvl4pPr>
      <a:lvl5pPr marL="2143100" indent="-238123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85" kern="1200">
          <a:solidFill>
            <a:schemeClr val="tx1"/>
          </a:solidFill>
          <a:latin typeface="+mn-lt"/>
          <a:ea typeface="+mn-ea"/>
          <a:cs typeface="+mn-cs"/>
        </a:defRPr>
      </a:lvl5pPr>
      <a:lvl6pPr marL="2619345" indent="-238123" algn="l" defTabSz="952488" rtl="0" eaLnBrk="1" latinLnBrk="0" hangingPunct="1">
        <a:spcBef>
          <a:spcPct val="20000"/>
        </a:spcBef>
        <a:buFont typeface="Arial" pitchFamily="34" charset="0"/>
        <a:buChar char="•"/>
        <a:defRPr sz="2085" kern="1200">
          <a:solidFill>
            <a:schemeClr val="tx1"/>
          </a:solidFill>
          <a:latin typeface="+mn-lt"/>
          <a:ea typeface="+mn-ea"/>
          <a:cs typeface="+mn-cs"/>
        </a:defRPr>
      </a:lvl6pPr>
      <a:lvl7pPr marL="3095588" indent="-238123" algn="l" defTabSz="952488" rtl="0" eaLnBrk="1" latinLnBrk="0" hangingPunct="1">
        <a:spcBef>
          <a:spcPct val="20000"/>
        </a:spcBef>
        <a:buFont typeface="Arial" pitchFamily="34" charset="0"/>
        <a:buChar char="•"/>
        <a:defRPr sz="2085" kern="1200">
          <a:solidFill>
            <a:schemeClr val="tx1"/>
          </a:solidFill>
          <a:latin typeface="+mn-lt"/>
          <a:ea typeface="+mn-ea"/>
          <a:cs typeface="+mn-cs"/>
        </a:defRPr>
      </a:lvl7pPr>
      <a:lvl8pPr marL="3571833" indent="-238123" algn="l" defTabSz="952488" rtl="0" eaLnBrk="1" latinLnBrk="0" hangingPunct="1">
        <a:spcBef>
          <a:spcPct val="20000"/>
        </a:spcBef>
        <a:buFont typeface="Arial" pitchFamily="34" charset="0"/>
        <a:buChar char="•"/>
        <a:defRPr sz="2085" kern="1200">
          <a:solidFill>
            <a:schemeClr val="tx1"/>
          </a:solidFill>
          <a:latin typeface="+mn-lt"/>
          <a:ea typeface="+mn-ea"/>
          <a:cs typeface="+mn-cs"/>
        </a:defRPr>
      </a:lvl8pPr>
      <a:lvl9pPr marL="4048078" indent="-238123" algn="l" defTabSz="952488" rtl="0" eaLnBrk="1" latinLnBrk="0" hangingPunct="1">
        <a:spcBef>
          <a:spcPct val="20000"/>
        </a:spcBef>
        <a:buFont typeface="Arial" pitchFamily="34" charset="0"/>
        <a:buChar char="•"/>
        <a:defRPr sz="208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52488" rtl="0" eaLnBrk="1" latinLnBrk="0" hangingPunct="1">
        <a:defRPr sz="1877" kern="1200">
          <a:solidFill>
            <a:schemeClr val="tx1"/>
          </a:solidFill>
          <a:latin typeface="+mn-lt"/>
          <a:ea typeface="+mn-ea"/>
          <a:cs typeface="+mn-cs"/>
        </a:defRPr>
      </a:lvl1pPr>
      <a:lvl2pPr marL="476245" algn="l" defTabSz="952488" rtl="0" eaLnBrk="1" latinLnBrk="0" hangingPunct="1">
        <a:defRPr sz="1877" kern="1200">
          <a:solidFill>
            <a:schemeClr val="tx1"/>
          </a:solidFill>
          <a:latin typeface="+mn-lt"/>
          <a:ea typeface="+mn-ea"/>
          <a:cs typeface="+mn-cs"/>
        </a:defRPr>
      </a:lvl2pPr>
      <a:lvl3pPr marL="952488" algn="l" defTabSz="952488" rtl="0" eaLnBrk="1" latinLnBrk="0" hangingPunct="1">
        <a:defRPr sz="1877" kern="1200">
          <a:solidFill>
            <a:schemeClr val="tx1"/>
          </a:solidFill>
          <a:latin typeface="+mn-lt"/>
          <a:ea typeface="+mn-ea"/>
          <a:cs typeface="+mn-cs"/>
        </a:defRPr>
      </a:lvl3pPr>
      <a:lvl4pPr marL="1428733" algn="l" defTabSz="952488" rtl="0" eaLnBrk="1" latinLnBrk="0" hangingPunct="1">
        <a:defRPr sz="1877" kern="1200">
          <a:solidFill>
            <a:schemeClr val="tx1"/>
          </a:solidFill>
          <a:latin typeface="+mn-lt"/>
          <a:ea typeface="+mn-ea"/>
          <a:cs typeface="+mn-cs"/>
        </a:defRPr>
      </a:lvl4pPr>
      <a:lvl5pPr marL="1904978" algn="l" defTabSz="952488" rtl="0" eaLnBrk="1" latinLnBrk="0" hangingPunct="1">
        <a:defRPr sz="1877" kern="1200">
          <a:solidFill>
            <a:schemeClr val="tx1"/>
          </a:solidFill>
          <a:latin typeface="+mn-lt"/>
          <a:ea typeface="+mn-ea"/>
          <a:cs typeface="+mn-cs"/>
        </a:defRPr>
      </a:lvl5pPr>
      <a:lvl6pPr marL="2381221" algn="l" defTabSz="952488" rtl="0" eaLnBrk="1" latinLnBrk="0" hangingPunct="1">
        <a:defRPr sz="1877" kern="1200">
          <a:solidFill>
            <a:schemeClr val="tx1"/>
          </a:solidFill>
          <a:latin typeface="+mn-lt"/>
          <a:ea typeface="+mn-ea"/>
          <a:cs typeface="+mn-cs"/>
        </a:defRPr>
      </a:lvl6pPr>
      <a:lvl7pPr marL="2857465" algn="l" defTabSz="952488" rtl="0" eaLnBrk="1" latinLnBrk="0" hangingPunct="1">
        <a:defRPr sz="1877" kern="1200">
          <a:solidFill>
            <a:schemeClr val="tx1"/>
          </a:solidFill>
          <a:latin typeface="+mn-lt"/>
          <a:ea typeface="+mn-ea"/>
          <a:cs typeface="+mn-cs"/>
        </a:defRPr>
      </a:lvl7pPr>
      <a:lvl8pPr marL="3333712" algn="l" defTabSz="952488" rtl="0" eaLnBrk="1" latinLnBrk="0" hangingPunct="1">
        <a:defRPr sz="1877" kern="1200">
          <a:solidFill>
            <a:schemeClr val="tx1"/>
          </a:solidFill>
          <a:latin typeface="+mn-lt"/>
          <a:ea typeface="+mn-ea"/>
          <a:cs typeface="+mn-cs"/>
        </a:defRPr>
      </a:lvl8pPr>
      <a:lvl9pPr marL="3809954" algn="l" defTabSz="952488" rtl="0" eaLnBrk="1" latinLnBrk="0" hangingPunct="1">
        <a:defRPr sz="1877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Заголовок 1"/>
          <p:cNvSpPr>
            <a:spLocks noGrp="1"/>
          </p:cNvSpPr>
          <p:nvPr>
            <p:ph type="title"/>
          </p:nvPr>
        </p:nvSpPr>
        <p:spPr bwMode="auto">
          <a:xfrm>
            <a:off x="796101" y="115859"/>
            <a:ext cx="11279457" cy="9516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45680" rIns="0" bIns="4568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4099" name="Текст 2"/>
          <p:cNvSpPr>
            <a:spLocks noGrp="1"/>
          </p:cNvSpPr>
          <p:nvPr>
            <p:ph type="body" idx="1"/>
          </p:nvPr>
        </p:nvSpPr>
        <p:spPr bwMode="auto">
          <a:xfrm>
            <a:off x="635556" y="1421745"/>
            <a:ext cx="11440002" cy="47187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360" tIns="45680" rIns="91360" bIns="4568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9109631" y="6627085"/>
            <a:ext cx="2965926" cy="380677"/>
          </a:xfrm>
          <a:prstGeom prst="rect">
            <a:avLst/>
          </a:prstGeom>
        </p:spPr>
        <p:txBody>
          <a:bodyPr vert="horz" wrap="square" lIns="91360" tIns="45680" rIns="91360" bIns="4568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016">
                <a:solidFill>
                  <a:srgbClr val="898989"/>
                </a:solidFill>
              </a:defRPr>
            </a:lvl1pPr>
          </a:lstStyle>
          <a:p>
            <a:pPr defTabSz="774405" fontAlgn="base">
              <a:spcBef>
                <a:spcPct val="0"/>
              </a:spcBef>
              <a:spcAft>
                <a:spcPct val="0"/>
              </a:spcAft>
              <a:defRPr/>
            </a:pPr>
            <a:fld id="{00905F5D-8C4F-4F67-8F20-5E724ADABA88}" type="slidenum">
              <a:rPr lang="ru-RU" altLang="ru-RU" smtClean="0"/>
              <a:pPr defTabSz="774405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 altLang="ru-RU" dirty="0"/>
          </a:p>
        </p:txBody>
      </p:sp>
      <p:pic>
        <p:nvPicPr>
          <p:cNvPr id="4101" name="Рисунок 6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08983" y="115859"/>
            <a:ext cx="1463102" cy="10973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Прямоугольник 7"/>
          <p:cNvSpPr/>
          <p:nvPr/>
        </p:nvSpPr>
        <p:spPr>
          <a:xfrm>
            <a:off x="796100" y="1155271"/>
            <a:ext cx="10312883" cy="57930"/>
          </a:xfrm>
          <a:prstGeom prst="rect">
            <a:avLst/>
          </a:prstGeom>
          <a:solidFill>
            <a:srgbClr val="2685C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7371" tIns="38685" rIns="77371" bIns="38685" anchor="ctr"/>
          <a:lstStyle/>
          <a:p>
            <a:pPr algn="ctr" defTabSz="774405">
              <a:defRPr/>
            </a:pPr>
            <a:endParaRPr lang="ru-RU" sz="1524" dirty="0">
              <a:solidFill>
                <a:prstClr val="white"/>
              </a:solidFill>
            </a:endParaRPr>
          </a:p>
        </p:txBody>
      </p:sp>
      <p:pic>
        <p:nvPicPr>
          <p:cNvPr id="4103" name="Объект 3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974658"/>
            <a:ext cx="12711113" cy="1754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15727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2" r:id="rId1"/>
    <p:sldLayoutId id="2147483703" r:id="rId2"/>
    <p:sldLayoutId id="2147483704" r:id="rId3"/>
    <p:sldLayoutId id="2147483705" r:id="rId4"/>
    <p:sldLayoutId id="2147483706" r:id="rId5"/>
    <p:sldLayoutId id="2147483707" r:id="rId6"/>
    <p:sldLayoutId id="2147483708" r:id="rId7"/>
    <p:sldLayoutId id="2147483709" r:id="rId8"/>
    <p:sldLayoutId id="2147483710" r:id="rId9"/>
    <p:sldLayoutId id="2147483711" r:id="rId10"/>
    <p:sldLayoutId id="2147483712" r:id="rId11"/>
    <p:sldLayoutId id="2147483713" r:id="rId12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710" b="1" kern="1200">
          <a:solidFill>
            <a:schemeClr val="tx1"/>
          </a:solidFill>
          <a:latin typeface="Arial" pitchFamily="34" charset="0"/>
          <a:ea typeface="+mj-ea"/>
          <a:cs typeface="Arial" pitchFamily="34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710" b="1">
          <a:solidFill>
            <a:schemeClr val="tx1"/>
          </a:solidFill>
          <a:latin typeface="Arial" charset="0"/>
          <a:cs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710" b="1">
          <a:solidFill>
            <a:schemeClr val="tx1"/>
          </a:solidFill>
          <a:latin typeface="Arial" charset="0"/>
          <a:cs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710" b="1">
          <a:solidFill>
            <a:schemeClr val="tx1"/>
          </a:solidFill>
          <a:latin typeface="Arial" charset="0"/>
          <a:cs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710" b="1">
          <a:solidFill>
            <a:schemeClr val="tx1"/>
          </a:solidFill>
          <a:latin typeface="Arial" charset="0"/>
          <a:cs typeface="Arial" charset="0"/>
        </a:defRPr>
      </a:lvl5pPr>
      <a:lvl6pPr marL="386843" algn="l" rtl="0" fontAlgn="base">
        <a:spcBef>
          <a:spcPct val="0"/>
        </a:spcBef>
        <a:spcAft>
          <a:spcPct val="0"/>
        </a:spcAft>
        <a:defRPr sz="2710" b="1">
          <a:solidFill>
            <a:schemeClr val="tx1"/>
          </a:solidFill>
          <a:latin typeface="Arial" charset="0"/>
          <a:cs typeface="Arial" charset="0"/>
        </a:defRPr>
      </a:lvl6pPr>
      <a:lvl7pPr marL="773684" algn="l" rtl="0" fontAlgn="base">
        <a:spcBef>
          <a:spcPct val="0"/>
        </a:spcBef>
        <a:spcAft>
          <a:spcPct val="0"/>
        </a:spcAft>
        <a:defRPr sz="2710" b="1">
          <a:solidFill>
            <a:schemeClr val="tx1"/>
          </a:solidFill>
          <a:latin typeface="Arial" charset="0"/>
          <a:cs typeface="Arial" charset="0"/>
        </a:defRPr>
      </a:lvl7pPr>
      <a:lvl8pPr marL="1160526" algn="l" rtl="0" fontAlgn="base">
        <a:spcBef>
          <a:spcPct val="0"/>
        </a:spcBef>
        <a:spcAft>
          <a:spcPct val="0"/>
        </a:spcAft>
        <a:defRPr sz="2710" b="1">
          <a:solidFill>
            <a:schemeClr val="tx1"/>
          </a:solidFill>
          <a:latin typeface="Arial" charset="0"/>
          <a:cs typeface="Arial" charset="0"/>
        </a:defRPr>
      </a:lvl8pPr>
      <a:lvl9pPr marL="1547368" algn="l" rtl="0" fontAlgn="base">
        <a:spcBef>
          <a:spcPct val="0"/>
        </a:spcBef>
        <a:spcAft>
          <a:spcPct val="0"/>
        </a:spcAft>
        <a:defRPr sz="2710" b="1">
          <a:solidFill>
            <a:schemeClr val="tx1"/>
          </a:solidFill>
          <a:latin typeface="Arial" charset="0"/>
          <a:cs typeface="Arial" charset="0"/>
        </a:defRPr>
      </a:lvl9pPr>
    </p:titleStyle>
    <p:bodyStyle>
      <a:lvl1pPr marL="289058" indent="-289058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710" kern="1200">
          <a:solidFill>
            <a:schemeClr val="tx1"/>
          </a:solidFill>
          <a:latin typeface="+mn-lt"/>
          <a:ea typeface="+mn-ea"/>
          <a:cs typeface="+mn-cs"/>
        </a:defRPr>
      </a:lvl1pPr>
      <a:lvl2pPr marL="627860" indent="-240658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371" kern="1200">
          <a:solidFill>
            <a:schemeClr val="tx1"/>
          </a:solidFill>
          <a:latin typeface="+mn-lt"/>
          <a:ea typeface="+mn-ea"/>
          <a:cs typeface="+mn-cs"/>
        </a:defRPr>
      </a:lvl2pPr>
      <a:lvl3pPr marL="966663" indent="-192257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033" kern="1200">
          <a:solidFill>
            <a:schemeClr val="tx1"/>
          </a:solidFill>
          <a:latin typeface="+mn-lt"/>
          <a:ea typeface="+mn-ea"/>
          <a:cs typeface="+mn-cs"/>
        </a:defRPr>
      </a:lvl3pPr>
      <a:lvl4pPr marL="1353865" indent="-192257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1694" kern="1200">
          <a:solidFill>
            <a:schemeClr val="tx1"/>
          </a:solidFill>
          <a:latin typeface="+mn-lt"/>
          <a:ea typeface="+mn-ea"/>
          <a:cs typeface="+mn-cs"/>
        </a:defRPr>
      </a:lvl4pPr>
      <a:lvl5pPr marL="1739723" indent="-192257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1694" kern="1200">
          <a:solidFill>
            <a:schemeClr val="tx1"/>
          </a:solidFill>
          <a:latin typeface="+mn-lt"/>
          <a:ea typeface="+mn-ea"/>
          <a:cs typeface="+mn-cs"/>
        </a:defRPr>
      </a:lvl5pPr>
      <a:lvl6pPr marL="2127630" indent="-193422" algn="l" defTabSz="773684" rtl="0" eaLnBrk="1" latinLnBrk="0" hangingPunct="1">
        <a:spcBef>
          <a:spcPct val="20000"/>
        </a:spcBef>
        <a:buFont typeface="Arial" pitchFamily="34" charset="0"/>
        <a:buChar char="•"/>
        <a:defRPr sz="1694" kern="1200">
          <a:solidFill>
            <a:schemeClr val="tx1"/>
          </a:solidFill>
          <a:latin typeface="+mn-lt"/>
          <a:ea typeface="+mn-ea"/>
          <a:cs typeface="+mn-cs"/>
        </a:defRPr>
      </a:lvl6pPr>
      <a:lvl7pPr marL="2514472" indent="-193422" algn="l" defTabSz="773684" rtl="0" eaLnBrk="1" latinLnBrk="0" hangingPunct="1">
        <a:spcBef>
          <a:spcPct val="20000"/>
        </a:spcBef>
        <a:buFont typeface="Arial" pitchFamily="34" charset="0"/>
        <a:buChar char="•"/>
        <a:defRPr sz="1694" kern="1200">
          <a:solidFill>
            <a:schemeClr val="tx1"/>
          </a:solidFill>
          <a:latin typeface="+mn-lt"/>
          <a:ea typeface="+mn-ea"/>
          <a:cs typeface="+mn-cs"/>
        </a:defRPr>
      </a:lvl7pPr>
      <a:lvl8pPr marL="2901314" indent="-193422" algn="l" defTabSz="773684" rtl="0" eaLnBrk="1" latinLnBrk="0" hangingPunct="1">
        <a:spcBef>
          <a:spcPct val="20000"/>
        </a:spcBef>
        <a:buFont typeface="Arial" pitchFamily="34" charset="0"/>
        <a:buChar char="•"/>
        <a:defRPr sz="1694" kern="1200">
          <a:solidFill>
            <a:schemeClr val="tx1"/>
          </a:solidFill>
          <a:latin typeface="+mn-lt"/>
          <a:ea typeface="+mn-ea"/>
          <a:cs typeface="+mn-cs"/>
        </a:defRPr>
      </a:lvl8pPr>
      <a:lvl9pPr marL="3288156" indent="-193422" algn="l" defTabSz="773684" rtl="0" eaLnBrk="1" latinLnBrk="0" hangingPunct="1">
        <a:spcBef>
          <a:spcPct val="20000"/>
        </a:spcBef>
        <a:buFont typeface="Arial" pitchFamily="34" charset="0"/>
        <a:buChar char="•"/>
        <a:defRPr sz="1694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773684" rtl="0" eaLnBrk="1" latinLnBrk="0" hangingPunct="1">
        <a:defRPr sz="1524" kern="1200">
          <a:solidFill>
            <a:schemeClr val="tx1"/>
          </a:solidFill>
          <a:latin typeface="+mn-lt"/>
          <a:ea typeface="+mn-ea"/>
          <a:cs typeface="+mn-cs"/>
        </a:defRPr>
      </a:lvl1pPr>
      <a:lvl2pPr marL="386843" algn="l" defTabSz="773684" rtl="0" eaLnBrk="1" latinLnBrk="0" hangingPunct="1">
        <a:defRPr sz="1524" kern="1200">
          <a:solidFill>
            <a:schemeClr val="tx1"/>
          </a:solidFill>
          <a:latin typeface="+mn-lt"/>
          <a:ea typeface="+mn-ea"/>
          <a:cs typeface="+mn-cs"/>
        </a:defRPr>
      </a:lvl2pPr>
      <a:lvl3pPr marL="773684" algn="l" defTabSz="773684" rtl="0" eaLnBrk="1" latinLnBrk="0" hangingPunct="1">
        <a:defRPr sz="1524" kern="1200">
          <a:solidFill>
            <a:schemeClr val="tx1"/>
          </a:solidFill>
          <a:latin typeface="+mn-lt"/>
          <a:ea typeface="+mn-ea"/>
          <a:cs typeface="+mn-cs"/>
        </a:defRPr>
      </a:lvl3pPr>
      <a:lvl4pPr marL="1160526" algn="l" defTabSz="773684" rtl="0" eaLnBrk="1" latinLnBrk="0" hangingPunct="1">
        <a:defRPr sz="1524" kern="1200">
          <a:solidFill>
            <a:schemeClr val="tx1"/>
          </a:solidFill>
          <a:latin typeface="+mn-lt"/>
          <a:ea typeface="+mn-ea"/>
          <a:cs typeface="+mn-cs"/>
        </a:defRPr>
      </a:lvl4pPr>
      <a:lvl5pPr marL="1547368" algn="l" defTabSz="773684" rtl="0" eaLnBrk="1" latinLnBrk="0" hangingPunct="1">
        <a:defRPr sz="1524" kern="1200">
          <a:solidFill>
            <a:schemeClr val="tx1"/>
          </a:solidFill>
          <a:latin typeface="+mn-lt"/>
          <a:ea typeface="+mn-ea"/>
          <a:cs typeface="+mn-cs"/>
        </a:defRPr>
      </a:lvl5pPr>
      <a:lvl6pPr marL="1934210" algn="l" defTabSz="773684" rtl="0" eaLnBrk="1" latinLnBrk="0" hangingPunct="1">
        <a:defRPr sz="1524" kern="1200">
          <a:solidFill>
            <a:schemeClr val="tx1"/>
          </a:solidFill>
          <a:latin typeface="+mn-lt"/>
          <a:ea typeface="+mn-ea"/>
          <a:cs typeface="+mn-cs"/>
        </a:defRPr>
      </a:lvl6pPr>
      <a:lvl7pPr marL="2321050" algn="l" defTabSz="773684" rtl="0" eaLnBrk="1" latinLnBrk="0" hangingPunct="1">
        <a:defRPr sz="1524" kern="1200">
          <a:solidFill>
            <a:schemeClr val="tx1"/>
          </a:solidFill>
          <a:latin typeface="+mn-lt"/>
          <a:ea typeface="+mn-ea"/>
          <a:cs typeface="+mn-cs"/>
        </a:defRPr>
      </a:lvl7pPr>
      <a:lvl8pPr marL="2707894" algn="l" defTabSz="773684" rtl="0" eaLnBrk="1" latinLnBrk="0" hangingPunct="1">
        <a:defRPr sz="1524" kern="1200">
          <a:solidFill>
            <a:schemeClr val="tx1"/>
          </a:solidFill>
          <a:latin typeface="+mn-lt"/>
          <a:ea typeface="+mn-ea"/>
          <a:cs typeface="+mn-cs"/>
        </a:defRPr>
      </a:lvl8pPr>
      <a:lvl9pPr marL="3094734" algn="l" defTabSz="773684" rtl="0" eaLnBrk="1" latinLnBrk="0" hangingPunct="1">
        <a:defRPr sz="152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Заголовок 1"/>
          <p:cNvSpPr>
            <a:spLocks noGrp="1"/>
          </p:cNvSpPr>
          <p:nvPr>
            <p:ph type="title"/>
          </p:nvPr>
        </p:nvSpPr>
        <p:spPr bwMode="auto">
          <a:xfrm>
            <a:off x="796101" y="115859"/>
            <a:ext cx="11279457" cy="9516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45680" rIns="0" bIns="4568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2051" name="Текст 2"/>
          <p:cNvSpPr>
            <a:spLocks noGrp="1"/>
          </p:cNvSpPr>
          <p:nvPr>
            <p:ph type="body" idx="1"/>
          </p:nvPr>
        </p:nvSpPr>
        <p:spPr bwMode="auto">
          <a:xfrm>
            <a:off x="635556" y="1421745"/>
            <a:ext cx="11440002" cy="47187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360" tIns="45680" rIns="91360" bIns="4568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9109631" y="6627085"/>
            <a:ext cx="2965926" cy="380677"/>
          </a:xfrm>
          <a:prstGeom prst="rect">
            <a:avLst/>
          </a:prstGeom>
        </p:spPr>
        <p:txBody>
          <a:bodyPr vert="horz" wrap="square" lIns="91360" tIns="45680" rIns="91360" bIns="4568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016">
                <a:solidFill>
                  <a:srgbClr val="898989"/>
                </a:solidFill>
              </a:defRPr>
            </a:lvl1pPr>
          </a:lstStyle>
          <a:p>
            <a:pPr defTabSz="774405" fontAlgn="base">
              <a:spcBef>
                <a:spcPct val="0"/>
              </a:spcBef>
              <a:spcAft>
                <a:spcPct val="0"/>
              </a:spcAft>
              <a:defRPr/>
            </a:pPr>
            <a:fld id="{A7D2D94E-558B-452D-B921-48D8C1C25BC7}" type="slidenum">
              <a:rPr lang="ru-RU" altLang="ru-RU" smtClean="0"/>
              <a:pPr defTabSz="774405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 altLang="ru-RU" dirty="0"/>
          </a:p>
        </p:txBody>
      </p:sp>
      <p:pic>
        <p:nvPicPr>
          <p:cNvPr id="2053" name="Рисунок 6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08983" y="115859"/>
            <a:ext cx="1463102" cy="10973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Прямоугольник 7"/>
          <p:cNvSpPr/>
          <p:nvPr/>
        </p:nvSpPr>
        <p:spPr>
          <a:xfrm>
            <a:off x="796100" y="1155271"/>
            <a:ext cx="10312883" cy="57930"/>
          </a:xfrm>
          <a:prstGeom prst="rect">
            <a:avLst/>
          </a:prstGeom>
          <a:solidFill>
            <a:srgbClr val="2685C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7371" tIns="38685" rIns="77371" bIns="38685" anchor="ctr"/>
          <a:lstStyle/>
          <a:p>
            <a:pPr algn="ctr" defTabSz="774405">
              <a:defRPr/>
            </a:pPr>
            <a:endParaRPr lang="ru-RU" sz="1524" dirty="0">
              <a:solidFill>
                <a:prstClr val="white"/>
              </a:solidFill>
            </a:endParaRPr>
          </a:p>
        </p:txBody>
      </p:sp>
      <p:pic>
        <p:nvPicPr>
          <p:cNvPr id="2055" name="Объект 3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974658"/>
            <a:ext cx="12711113" cy="1754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527670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5" r:id="rId1"/>
    <p:sldLayoutId id="2147483716" r:id="rId2"/>
    <p:sldLayoutId id="2147483717" r:id="rId3"/>
    <p:sldLayoutId id="2147483718" r:id="rId4"/>
    <p:sldLayoutId id="2147483719" r:id="rId5"/>
    <p:sldLayoutId id="2147483720" r:id="rId6"/>
    <p:sldLayoutId id="2147483721" r:id="rId7"/>
    <p:sldLayoutId id="2147483722" r:id="rId8"/>
    <p:sldLayoutId id="2147483723" r:id="rId9"/>
    <p:sldLayoutId id="2147483724" r:id="rId10"/>
    <p:sldLayoutId id="2147483725" r:id="rId11"/>
    <p:sldLayoutId id="2147483726" r:id="rId12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710" b="1" kern="1200">
          <a:solidFill>
            <a:schemeClr val="tx1"/>
          </a:solidFill>
          <a:latin typeface="Arial" pitchFamily="34" charset="0"/>
          <a:ea typeface="+mj-ea"/>
          <a:cs typeface="Arial" pitchFamily="34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710" b="1">
          <a:solidFill>
            <a:schemeClr val="tx1"/>
          </a:solidFill>
          <a:latin typeface="Arial" charset="0"/>
          <a:cs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710" b="1">
          <a:solidFill>
            <a:schemeClr val="tx1"/>
          </a:solidFill>
          <a:latin typeface="Arial" charset="0"/>
          <a:cs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710" b="1">
          <a:solidFill>
            <a:schemeClr val="tx1"/>
          </a:solidFill>
          <a:latin typeface="Arial" charset="0"/>
          <a:cs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710" b="1">
          <a:solidFill>
            <a:schemeClr val="tx1"/>
          </a:solidFill>
          <a:latin typeface="Arial" charset="0"/>
          <a:cs typeface="Arial" charset="0"/>
        </a:defRPr>
      </a:lvl5pPr>
      <a:lvl6pPr marL="386852" algn="l" rtl="0" fontAlgn="base">
        <a:spcBef>
          <a:spcPct val="0"/>
        </a:spcBef>
        <a:spcAft>
          <a:spcPct val="0"/>
        </a:spcAft>
        <a:defRPr sz="2710" b="1">
          <a:solidFill>
            <a:schemeClr val="tx1"/>
          </a:solidFill>
          <a:latin typeface="Arial" charset="0"/>
          <a:cs typeface="Arial" charset="0"/>
        </a:defRPr>
      </a:lvl6pPr>
      <a:lvl7pPr marL="773702" algn="l" rtl="0" fontAlgn="base">
        <a:spcBef>
          <a:spcPct val="0"/>
        </a:spcBef>
        <a:spcAft>
          <a:spcPct val="0"/>
        </a:spcAft>
        <a:defRPr sz="2710" b="1">
          <a:solidFill>
            <a:schemeClr val="tx1"/>
          </a:solidFill>
          <a:latin typeface="Arial" charset="0"/>
          <a:cs typeface="Arial" charset="0"/>
        </a:defRPr>
      </a:lvl7pPr>
      <a:lvl8pPr marL="1160554" algn="l" rtl="0" fontAlgn="base">
        <a:spcBef>
          <a:spcPct val="0"/>
        </a:spcBef>
        <a:spcAft>
          <a:spcPct val="0"/>
        </a:spcAft>
        <a:defRPr sz="2710" b="1">
          <a:solidFill>
            <a:schemeClr val="tx1"/>
          </a:solidFill>
          <a:latin typeface="Arial" charset="0"/>
          <a:cs typeface="Arial" charset="0"/>
        </a:defRPr>
      </a:lvl8pPr>
      <a:lvl9pPr marL="1547407" algn="l" rtl="0" fontAlgn="base">
        <a:spcBef>
          <a:spcPct val="0"/>
        </a:spcBef>
        <a:spcAft>
          <a:spcPct val="0"/>
        </a:spcAft>
        <a:defRPr sz="2710" b="1">
          <a:solidFill>
            <a:schemeClr val="tx1"/>
          </a:solidFill>
          <a:latin typeface="Arial" charset="0"/>
          <a:cs typeface="Arial" charset="0"/>
        </a:defRPr>
      </a:lvl9pPr>
    </p:titleStyle>
    <p:bodyStyle>
      <a:lvl1pPr marL="289058" indent="-289058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710" kern="1200">
          <a:solidFill>
            <a:schemeClr val="tx1"/>
          </a:solidFill>
          <a:latin typeface="+mn-lt"/>
          <a:ea typeface="+mn-ea"/>
          <a:cs typeface="+mn-cs"/>
        </a:defRPr>
      </a:lvl1pPr>
      <a:lvl2pPr marL="627860" indent="-240658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371" kern="1200">
          <a:solidFill>
            <a:schemeClr val="tx1"/>
          </a:solidFill>
          <a:latin typeface="+mn-lt"/>
          <a:ea typeface="+mn-ea"/>
          <a:cs typeface="+mn-cs"/>
        </a:defRPr>
      </a:lvl2pPr>
      <a:lvl3pPr marL="966663" indent="-192257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033" kern="1200">
          <a:solidFill>
            <a:schemeClr val="tx1"/>
          </a:solidFill>
          <a:latin typeface="+mn-lt"/>
          <a:ea typeface="+mn-ea"/>
          <a:cs typeface="+mn-cs"/>
        </a:defRPr>
      </a:lvl3pPr>
      <a:lvl4pPr marL="1353865" indent="-192257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1694" kern="1200">
          <a:solidFill>
            <a:schemeClr val="tx1"/>
          </a:solidFill>
          <a:latin typeface="+mn-lt"/>
          <a:ea typeface="+mn-ea"/>
          <a:cs typeface="+mn-cs"/>
        </a:defRPr>
      </a:lvl4pPr>
      <a:lvl5pPr marL="1739723" indent="-192257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1694" kern="1200">
          <a:solidFill>
            <a:schemeClr val="tx1"/>
          </a:solidFill>
          <a:latin typeface="+mn-lt"/>
          <a:ea typeface="+mn-ea"/>
          <a:cs typeface="+mn-cs"/>
        </a:defRPr>
      </a:lvl5pPr>
      <a:lvl6pPr marL="2127684" indent="-193426" algn="l" defTabSz="773702" rtl="0" eaLnBrk="1" latinLnBrk="0" hangingPunct="1">
        <a:spcBef>
          <a:spcPct val="20000"/>
        </a:spcBef>
        <a:buFont typeface="Arial" pitchFamily="34" charset="0"/>
        <a:buChar char="•"/>
        <a:defRPr sz="1694" kern="1200">
          <a:solidFill>
            <a:schemeClr val="tx1"/>
          </a:solidFill>
          <a:latin typeface="+mn-lt"/>
          <a:ea typeface="+mn-ea"/>
          <a:cs typeface="+mn-cs"/>
        </a:defRPr>
      </a:lvl6pPr>
      <a:lvl7pPr marL="2514534" indent="-193426" algn="l" defTabSz="773702" rtl="0" eaLnBrk="1" latinLnBrk="0" hangingPunct="1">
        <a:spcBef>
          <a:spcPct val="20000"/>
        </a:spcBef>
        <a:buFont typeface="Arial" pitchFamily="34" charset="0"/>
        <a:buChar char="•"/>
        <a:defRPr sz="1694" kern="1200">
          <a:solidFill>
            <a:schemeClr val="tx1"/>
          </a:solidFill>
          <a:latin typeface="+mn-lt"/>
          <a:ea typeface="+mn-ea"/>
          <a:cs typeface="+mn-cs"/>
        </a:defRPr>
      </a:lvl7pPr>
      <a:lvl8pPr marL="2901386" indent="-193426" algn="l" defTabSz="773702" rtl="0" eaLnBrk="1" latinLnBrk="0" hangingPunct="1">
        <a:spcBef>
          <a:spcPct val="20000"/>
        </a:spcBef>
        <a:buFont typeface="Arial" pitchFamily="34" charset="0"/>
        <a:buChar char="•"/>
        <a:defRPr sz="1694" kern="1200">
          <a:solidFill>
            <a:schemeClr val="tx1"/>
          </a:solidFill>
          <a:latin typeface="+mn-lt"/>
          <a:ea typeface="+mn-ea"/>
          <a:cs typeface="+mn-cs"/>
        </a:defRPr>
      </a:lvl8pPr>
      <a:lvl9pPr marL="3288238" indent="-193426" algn="l" defTabSz="773702" rtl="0" eaLnBrk="1" latinLnBrk="0" hangingPunct="1">
        <a:spcBef>
          <a:spcPct val="20000"/>
        </a:spcBef>
        <a:buFont typeface="Arial" pitchFamily="34" charset="0"/>
        <a:buChar char="•"/>
        <a:defRPr sz="1694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773702" rtl="0" eaLnBrk="1" latinLnBrk="0" hangingPunct="1">
        <a:defRPr sz="1524" kern="1200">
          <a:solidFill>
            <a:schemeClr val="tx1"/>
          </a:solidFill>
          <a:latin typeface="+mn-lt"/>
          <a:ea typeface="+mn-ea"/>
          <a:cs typeface="+mn-cs"/>
        </a:defRPr>
      </a:lvl1pPr>
      <a:lvl2pPr marL="386852" algn="l" defTabSz="773702" rtl="0" eaLnBrk="1" latinLnBrk="0" hangingPunct="1">
        <a:defRPr sz="1524" kern="1200">
          <a:solidFill>
            <a:schemeClr val="tx1"/>
          </a:solidFill>
          <a:latin typeface="+mn-lt"/>
          <a:ea typeface="+mn-ea"/>
          <a:cs typeface="+mn-cs"/>
        </a:defRPr>
      </a:lvl2pPr>
      <a:lvl3pPr marL="773702" algn="l" defTabSz="773702" rtl="0" eaLnBrk="1" latinLnBrk="0" hangingPunct="1">
        <a:defRPr sz="1524" kern="1200">
          <a:solidFill>
            <a:schemeClr val="tx1"/>
          </a:solidFill>
          <a:latin typeface="+mn-lt"/>
          <a:ea typeface="+mn-ea"/>
          <a:cs typeface="+mn-cs"/>
        </a:defRPr>
      </a:lvl3pPr>
      <a:lvl4pPr marL="1160554" algn="l" defTabSz="773702" rtl="0" eaLnBrk="1" latinLnBrk="0" hangingPunct="1">
        <a:defRPr sz="1524" kern="1200">
          <a:solidFill>
            <a:schemeClr val="tx1"/>
          </a:solidFill>
          <a:latin typeface="+mn-lt"/>
          <a:ea typeface="+mn-ea"/>
          <a:cs typeface="+mn-cs"/>
        </a:defRPr>
      </a:lvl4pPr>
      <a:lvl5pPr marL="1547407" algn="l" defTabSz="773702" rtl="0" eaLnBrk="1" latinLnBrk="0" hangingPunct="1">
        <a:defRPr sz="1524" kern="1200">
          <a:solidFill>
            <a:schemeClr val="tx1"/>
          </a:solidFill>
          <a:latin typeface="+mn-lt"/>
          <a:ea typeface="+mn-ea"/>
          <a:cs typeface="+mn-cs"/>
        </a:defRPr>
      </a:lvl5pPr>
      <a:lvl6pPr marL="1934257" algn="l" defTabSz="773702" rtl="0" eaLnBrk="1" latinLnBrk="0" hangingPunct="1">
        <a:defRPr sz="1524" kern="1200">
          <a:solidFill>
            <a:schemeClr val="tx1"/>
          </a:solidFill>
          <a:latin typeface="+mn-lt"/>
          <a:ea typeface="+mn-ea"/>
          <a:cs typeface="+mn-cs"/>
        </a:defRPr>
      </a:lvl6pPr>
      <a:lvl7pPr marL="2321108" algn="l" defTabSz="773702" rtl="0" eaLnBrk="1" latinLnBrk="0" hangingPunct="1">
        <a:defRPr sz="1524" kern="1200">
          <a:solidFill>
            <a:schemeClr val="tx1"/>
          </a:solidFill>
          <a:latin typeface="+mn-lt"/>
          <a:ea typeface="+mn-ea"/>
          <a:cs typeface="+mn-cs"/>
        </a:defRPr>
      </a:lvl7pPr>
      <a:lvl8pPr marL="2707962" algn="l" defTabSz="773702" rtl="0" eaLnBrk="1" latinLnBrk="0" hangingPunct="1">
        <a:defRPr sz="1524" kern="1200">
          <a:solidFill>
            <a:schemeClr val="tx1"/>
          </a:solidFill>
          <a:latin typeface="+mn-lt"/>
          <a:ea typeface="+mn-ea"/>
          <a:cs typeface="+mn-cs"/>
        </a:defRPr>
      </a:lvl8pPr>
      <a:lvl9pPr marL="3094811" algn="l" defTabSz="773702" rtl="0" eaLnBrk="1" latinLnBrk="0" hangingPunct="1">
        <a:defRPr sz="152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Заголовок 1"/>
          <p:cNvSpPr>
            <a:spLocks noGrp="1"/>
          </p:cNvSpPr>
          <p:nvPr>
            <p:ph type="title"/>
          </p:nvPr>
        </p:nvSpPr>
        <p:spPr bwMode="auto">
          <a:xfrm>
            <a:off x="796654" y="115864"/>
            <a:ext cx="11278905" cy="9516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680" rIns="0" bIns="4568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/>
              <a:t>Образец заголовка</a:t>
            </a:r>
          </a:p>
        </p:txBody>
      </p:sp>
      <p:sp>
        <p:nvSpPr>
          <p:cNvPr id="62467" name="Текст 2"/>
          <p:cNvSpPr>
            <a:spLocks noGrp="1"/>
          </p:cNvSpPr>
          <p:nvPr>
            <p:ph type="body" idx="1"/>
          </p:nvPr>
        </p:nvSpPr>
        <p:spPr bwMode="auto">
          <a:xfrm>
            <a:off x="635556" y="1421748"/>
            <a:ext cx="11440002" cy="47187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360" tIns="45680" rIns="91360" bIns="4568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9109631" y="6627091"/>
            <a:ext cx="2965926" cy="380677"/>
          </a:xfrm>
          <a:prstGeom prst="rect">
            <a:avLst/>
          </a:prstGeom>
        </p:spPr>
        <p:txBody>
          <a:bodyPr vert="horz" lIns="91360" tIns="45680" rIns="91360" bIns="4568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016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 defTabSz="1032540">
              <a:defRPr/>
            </a:pPr>
            <a:fld id="{500C75FB-29DB-479D-90FD-07DD74D67401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1032540"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62469" name="Рисунок 6"/>
          <p:cNvPicPr>
            <a:picLocks noChangeAspect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11108992" y="115860"/>
            <a:ext cx="1463103" cy="10973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Прямоугольник 7"/>
          <p:cNvSpPr/>
          <p:nvPr/>
        </p:nvSpPr>
        <p:spPr>
          <a:xfrm>
            <a:off x="796661" y="1155279"/>
            <a:ext cx="10312331" cy="57929"/>
          </a:xfrm>
          <a:prstGeom prst="rect">
            <a:avLst/>
          </a:prstGeom>
          <a:solidFill>
            <a:srgbClr val="2685C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7371" tIns="38685" rIns="77371" bIns="38685" anchor="ctr"/>
          <a:lstStyle/>
          <a:p>
            <a:pPr algn="ctr" defTabSz="1032540">
              <a:defRPr/>
            </a:pPr>
            <a:endParaRPr lang="ru-RU" sz="1524" dirty="0">
              <a:solidFill>
                <a:prstClr val="white"/>
              </a:solidFill>
            </a:endParaRPr>
          </a:p>
        </p:txBody>
      </p:sp>
      <p:pic>
        <p:nvPicPr>
          <p:cNvPr id="62471" name="Объект 3"/>
          <p:cNvPicPr>
            <a:picLocks noChangeAspect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0" y="6974664"/>
            <a:ext cx="12711113" cy="1754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8774433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8" r:id="rId1"/>
    <p:sldLayoutId id="2147483729" r:id="rId2"/>
    <p:sldLayoutId id="2147483730" r:id="rId3"/>
    <p:sldLayoutId id="2147483731" r:id="rId4"/>
    <p:sldLayoutId id="2147483732" r:id="rId5"/>
    <p:sldLayoutId id="2147483733" r:id="rId6"/>
    <p:sldLayoutId id="2147483734" r:id="rId7"/>
    <p:sldLayoutId id="2147483735" r:id="rId8"/>
    <p:sldLayoutId id="2147483736" r:id="rId9"/>
    <p:sldLayoutId id="2147483737" r:id="rId10"/>
    <p:sldLayoutId id="2147483738" r:id="rId11"/>
    <p:sldLayoutId id="2147483739" r:id="rId12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710" b="1" kern="1200">
          <a:solidFill>
            <a:schemeClr val="tx1"/>
          </a:solidFill>
          <a:latin typeface="Arial" pitchFamily="34" charset="0"/>
          <a:ea typeface="+mj-ea"/>
          <a:cs typeface="Arial" pitchFamily="34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710" b="1">
          <a:solidFill>
            <a:schemeClr val="tx1"/>
          </a:solidFill>
          <a:latin typeface="Arial" charset="0"/>
          <a:cs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710" b="1">
          <a:solidFill>
            <a:schemeClr val="tx1"/>
          </a:solidFill>
          <a:latin typeface="Arial" charset="0"/>
          <a:cs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710" b="1">
          <a:solidFill>
            <a:schemeClr val="tx1"/>
          </a:solidFill>
          <a:latin typeface="Arial" charset="0"/>
          <a:cs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710" b="1">
          <a:solidFill>
            <a:schemeClr val="tx1"/>
          </a:solidFill>
          <a:latin typeface="Arial" charset="0"/>
          <a:cs typeface="Arial" charset="0"/>
        </a:defRPr>
      </a:lvl5pPr>
      <a:lvl6pPr marL="386862" algn="l" rtl="0" fontAlgn="base">
        <a:spcBef>
          <a:spcPct val="0"/>
        </a:spcBef>
        <a:spcAft>
          <a:spcPct val="0"/>
        </a:spcAft>
        <a:defRPr sz="2710" b="1">
          <a:solidFill>
            <a:schemeClr val="tx1"/>
          </a:solidFill>
          <a:latin typeface="Arial" charset="0"/>
          <a:cs typeface="Arial" charset="0"/>
        </a:defRPr>
      </a:lvl6pPr>
      <a:lvl7pPr marL="773722" algn="l" rtl="0" fontAlgn="base">
        <a:spcBef>
          <a:spcPct val="0"/>
        </a:spcBef>
        <a:spcAft>
          <a:spcPct val="0"/>
        </a:spcAft>
        <a:defRPr sz="2710" b="1">
          <a:solidFill>
            <a:schemeClr val="tx1"/>
          </a:solidFill>
          <a:latin typeface="Arial" charset="0"/>
          <a:cs typeface="Arial" charset="0"/>
        </a:defRPr>
      </a:lvl7pPr>
      <a:lvl8pPr marL="1160584" algn="l" rtl="0" fontAlgn="base">
        <a:spcBef>
          <a:spcPct val="0"/>
        </a:spcBef>
        <a:spcAft>
          <a:spcPct val="0"/>
        </a:spcAft>
        <a:defRPr sz="2710" b="1">
          <a:solidFill>
            <a:schemeClr val="tx1"/>
          </a:solidFill>
          <a:latin typeface="Arial" charset="0"/>
          <a:cs typeface="Arial" charset="0"/>
        </a:defRPr>
      </a:lvl8pPr>
      <a:lvl9pPr marL="1547446" algn="l" rtl="0" fontAlgn="base">
        <a:spcBef>
          <a:spcPct val="0"/>
        </a:spcBef>
        <a:spcAft>
          <a:spcPct val="0"/>
        </a:spcAft>
        <a:defRPr sz="2710" b="1">
          <a:solidFill>
            <a:schemeClr val="tx1"/>
          </a:solidFill>
          <a:latin typeface="Arial" charset="0"/>
          <a:cs typeface="Arial" charset="0"/>
        </a:defRPr>
      </a:lvl9pPr>
    </p:titleStyle>
    <p:bodyStyle>
      <a:lvl1pPr marL="290146" indent="-290146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710" kern="1200">
          <a:solidFill>
            <a:schemeClr val="tx1"/>
          </a:solidFill>
          <a:latin typeface="+mn-lt"/>
          <a:ea typeface="+mn-ea"/>
          <a:cs typeface="+mn-cs"/>
        </a:defRPr>
      </a:lvl1pPr>
      <a:lvl2pPr marL="628649" indent="-24179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371" kern="1200">
          <a:solidFill>
            <a:schemeClr val="tx1"/>
          </a:solidFill>
          <a:latin typeface="+mn-lt"/>
          <a:ea typeface="+mn-ea"/>
          <a:cs typeface="+mn-cs"/>
        </a:defRPr>
      </a:lvl2pPr>
      <a:lvl3pPr marL="967153" indent="-193431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033" kern="1200">
          <a:solidFill>
            <a:schemeClr val="tx1"/>
          </a:solidFill>
          <a:latin typeface="+mn-lt"/>
          <a:ea typeface="+mn-ea"/>
          <a:cs typeface="+mn-cs"/>
        </a:defRPr>
      </a:lvl3pPr>
      <a:lvl4pPr marL="1354015" indent="-193431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1694" kern="1200">
          <a:solidFill>
            <a:schemeClr val="tx1"/>
          </a:solidFill>
          <a:latin typeface="+mn-lt"/>
          <a:ea typeface="+mn-ea"/>
          <a:cs typeface="+mn-cs"/>
        </a:defRPr>
      </a:lvl4pPr>
      <a:lvl5pPr marL="1740875" indent="-193431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1694" kern="1200">
          <a:solidFill>
            <a:schemeClr val="tx1"/>
          </a:solidFill>
          <a:latin typeface="+mn-lt"/>
          <a:ea typeface="+mn-ea"/>
          <a:cs typeface="+mn-cs"/>
        </a:defRPr>
      </a:lvl5pPr>
      <a:lvl6pPr marL="2127737" indent="-193431" algn="l" defTabSz="773722" rtl="0" eaLnBrk="1" latinLnBrk="0" hangingPunct="1">
        <a:spcBef>
          <a:spcPct val="20000"/>
        </a:spcBef>
        <a:buFont typeface="Arial" pitchFamily="34" charset="0"/>
        <a:buChar char="•"/>
        <a:defRPr sz="1694" kern="1200">
          <a:solidFill>
            <a:schemeClr val="tx1"/>
          </a:solidFill>
          <a:latin typeface="+mn-lt"/>
          <a:ea typeface="+mn-ea"/>
          <a:cs typeface="+mn-cs"/>
        </a:defRPr>
      </a:lvl6pPr>
      <a:lvl7pPr marL="2514597" indent="-193431" algn="l" defTabSz="773722" rtl="0" eaLnBrk="1" latinLnBrk="0" hangingPunct="1">
        <a:spcBef>
          <a:spcPct val="20000"/>
        </a:spcBef>
        <a:buFont typeface="Arial" pitchFamily="34" charset="0"/>
        <a:buChar char="•"/>
        <a:defRPr sz="1694" kern="1200">
          <a:solidFill>
            <a:schemeClr val="tx1"/>
          </a:solidFill>
          <a:latin typeface="+mn-lt"/>
          <a:ea typeface="+mn-ea"/>
          <a:cs typeface="+mn-cs"/>
        </a:defRPr>
      </a:lvl7pPr>
      <a:lvl8pPr marL="2901459" indent="-193431" algn="l" defTabSz="773722" rtl="0" eaLnBrk="1" latinLnBrk="0" hangingPunct="1">
        <a:spcBef>
          <a:spcPct val="20000"/>
        </a:spcBef>
        <a:buFont typeface="Arial" pitchFamily="34" charset="0"/>
        <a:buChar char="•"/>
        <a:defRPr sz="1694" kern="1200">
          <a:solidFill>
            <a:schemeClr val="tx1"/>
          </a:solidFill>
          <a:latin typeface="+mn-lt"/>
          <a:ea typeface="+mn-ea"/>
          <a:cs typeface="+mn-cs"/>
        </a:defRPr>
      </a:lvl8pPr>
      <a:lvl9pPr marL="3288321" indent="-193431" algn="l" defTabSz="773722" rtl="0" eaLnBrk="1" latinLnBrk="0" hangingPunct="1">
        <a:spcBef>
          <a:spcPct val="20000"/>
        </a:spcBef>
        <a:buFont typeface="Arial" pitchFamily="34" charset="0"/>
        <a:buChar char="•"/>
        <a:defRPr sz="1694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773722" rtl="0" eaLnBrk="1" latinLnBrk="0" hangingPunct="1">
        <a:defRPr sz="1524" kern="1200">
          <a:solidFill>
            <a:schemeClr val="tx1"/>
          </a:solidFill>
          <a:latin typeface="+mn-lt"/>
          <a:ea typeface="+mn-ea"/>
          <a:cs typeface="+mn-cs"/>
        </a:defRPr>
      </a:lvl1pPr>
      <a:lvl2pPr marL="386862" algn="l" defTabSz="773722" rtl="0" eaLnBrk="1" latinLnBrk="0" hangingPunct="1">
        <a:defRPr sz="1524" kern="1200">
          <a:solidFill>
            <a:schemeClr val="tx1"/>
          </a:solidFill>
          <a:latin typeface="+mn-lt"/>
          <a:ea typeface="+mn-ea"/>
          <a:cs typeface="+mn-cs"/>
        </a:defRPr>
      </a:lvl2pPr>
      <a:lvl3pPr marL="773722" algn="l" defTabSz="773722" rtl="0" eaLnBrk="1" latinLnBrk="0" hangingPunct="1">
        <a:defRPr sz="1524" kern="1200">
          <a:solidFill>
            <a:schemeClr val="tx1"/>
          </a:solidFill>
          <a:latin typeface="+mn-lt"/>
          <a:ea typeface="+mn-ea"/>
          <a:cs typeface="+mn-cs"/>
        </a:defRPr>
      </a:lvl3pPr>
      <a:lvl4pPr marL="1160584" algn="l" defTabSz="773722" rtl="0" eaLnBrk="1" latinLnBrk="0" hangingPunct="1">
        <a:defRPr sz="1524" kern="1200">
          <a:solidFill>
            <a:schemeClr val="tx1"/>
          </a:solidFill>
          <a:latin typeface="+mn-lt"/>
          <a:ea typeface="+mn-ea"/>
          <a:cs typeface="+mn-cs"/>
        </a:defRPr>
      </a:lvl4pPr>
      <a:lvl5pPr marL="1547446" algn="l" defTabSz="773722" rtl="0" eaLnBrk="1" latinLnBrk="0" hangingPunct="1">
        <a:defRPr sz="1524" kern="1200">
          <a:solidFill>
            <a:schemeClr val="tx1"/>
          </a:solidFill>
          <a:latin typeface="+mn-lt"/>
          <a:ea typeface="+mn-ea"/>
          <a:cs typeface="+mn-cs"/>
        </a:defRPr>
      </a:lvl5pPr>
      <a:lvl6pPr marL="1934305" algn="l" defTabSz="773722" rtl="0" eaLnBrk="1" latinLnBrk="0" hangingPunct="1">
        <a:defRPr sz="1524" kern="1200">
          <a:solidFill>
            <a:schemeClr val="tx1"/>
          </a:solidFill>
          <a:latin typeface="+mn-lt"/>
          <a:ea typeface="+mn-ea"/>
          <a:cs typeface="+mn-cs"/>
        </a:defRPr>
      </a:lvl6pPr>
      <a:lvl7pPr marL="2321167" algn="l" defTabSz="773722" rtl="0" eaLnBrk="1" latinLnBrk="0" hangingPunct="1">
        <a:defRPr sz="1524" kern="1200">
          <a:solidFill>
            <a:schemeClr val="tx1"/>
          </a:solidFill>
          <a:latin typeface="+mn-lt"/>
          <a:ea typeface="+mn-ea"/>
          <a:cs typeface="+mn-cs"/>
        </a:defRPr>
      </a:lvl7pPr>
      <a:lvl8pPr marL="2708029" algn="l" defTabSz="773722" rtl="0" eaLnBrk="1" latinLnBrk="0" hangingPunct="1">
        <a:defRPr sz="1524" kern="1200">
          <a:solidFill>
            <a:schemeClr val="tx1"/>
          </a:solidFill>
          <a:latin typeface="+mn-lt"/>
          <a:ea typeface="+mn-ea"/>
          <a:cs typeface="+mn-cs"/>
        </a:defRPr>
      </a:lvl8pPr>
      <a:lvl9pPr marL="3094889" algn="l" defTabSz="773722" rtl="0" eaLnBrk="1" latinLnBrk="0" hangingPunct="1">
        <a:defRPr sz="152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73889" y="380677"/>
            <a:ext cx="10963335" cy="138202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3889" y="1903383"/>
            <a:ext cx="10963335" cy="45366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73889" y="6627084"/>
            <a:ext cx="2860000" cy="38067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5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210556" y="6627084"/>
            <a:ext cx="4290001" cy="38067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5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977224" y="6627084"/>
            <a:ext cx="2860000" cy="38067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5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500C75FB-29DB-479D-90FD-07DD74D67401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43457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6" r:id="rId1"/>
    <p:sldLayoutId id="2147483757" r:id="rId2"/>
    <p:sldLayoutId id="2147483758" r:id="rId3"/>
    <p:sldLayoutId id="2147483759" r:id="rId4"/>
    <p:sldLayoutId id="2147483760" r:id="rId5"/>
    <p:sldLayoutId id="2147483761" r:id="rId6"/>
    <p:sldLayoutId id="2147483762" r:id="rId7"/>
    <p:sldLayoutId id="2147483763" r:id="rId8"/>
    <p:sldLayoutId id="2147483764" r:id="rId9"/>
    <p:sldLayoutId id="2147483765" r:id="rId10"/>
    <p:sldLayoutId id="2147483766" r:id="rId11"/>
    <p:sldLayoutId id="2147483767" r:id="rId12"/>
    <p:sldLayoutId id="2147483768" r:id="rId13"/>
  </p:sldLayoutIdLst>
  <p:hf hdr="0" ftr="0" dt="0"/>
  <p:txStyles>
    <p:titleStyle>
      <a:lvl1pPr algn="l" defTabSz="953353" rtl="0" eaLnBrk="1" latinLnBrk="0" hangingPunct="1">
        <a:lnSpc>
          <a:spcPct val="90000"/>
        </a:lnSpc>
        <a:spcBef>
          <a:spcPct val="0"/>
        </a:spcBef>
        <a:buNone/>
        <a:defRPr sz="458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38338" indent="-238338" algn="l" defTabSz="953353" rtl="0" eaLnBrk="1" latinLnBrk="0" hangingPunct="1">
        <a:lnSpc>
          <a:spcPct val="90000"/>
        </a:lnSpc>
        <a:spcBef>
          <a:spcPts val="1043"/>
        </a:spcBef>
        <a:buFont typeface="Arial" panose="020B0604020202020204" pitchFamily="34" charset="0"/>
        <a:buChar char="•"/>
        <a:defRPr sz="2919" kern="1200">
          <a:solidFill>
            <a:schemeClr val="tx1"/>
          </a:solidFill>
          <a:latin typeface="+mn-lt"/>
          <a:ea typeface="+mn-ea"/>
          <a:cs typeface="+mn-cs"/>
        </a:defRPr>
      </a:lvl1pPr>
      <a:lvl2pPr marL="715015" indent="-238338" algn="l" defTabSz="953353" rtl="0" eaLnBrk="1" latinLnBrk="0" hangingPunct="1">
        <a:lnSpc>
          <a:spcPct val="90000"/>
        </a:lnSpc>
        <a:spcBef>
          <a:spcPts val="521"/>
        </a:spcBef>
        <a:buFont typeface="Arial" panose="020B0604020202020204" pitchFamily="34" charset="0"/>
        <a:buChar char="•"/>
        <a:defRPr sz="2502" kern="1200">
          <a:solidFill>
            <a:schemeClr val="tx1"/>
          </a:solidFill>
          <a:latin typeface="+mn-lt"/>
          <a:ea typeface="+mn-ea"/>
          <a:cs typeface="+mn-cs"/>
        </a:defRPr>
      </a:lvl2pPr>
      <a:lvl3pPr marL="1191692" indent="-238338" algn="l" defTabSz="953353" rtl="0" eaLnBrk="1" latinLnBrk="0" hangingPunct="1">
        <a:lnSpc>
          <a:spcPct val="90000"/>
        </a:lnSpc>
        <a:spcBef>
          <a:spcPts val="521"/>
        </a:spcBef>
        <a:buFont typeface="Arial" panose="020B0604020202020204" pitchFamily="34" charset="0"/>
        <a:buChar char="•"/>
        <a:defRPr sz="2085" kern="1200">
          <a:solidFill>
            <a:schemeClr val="tx1"/>
          </a:solidFill>
          <a:latin typeface="+mn-lt"/>
          <a:ea typeface="+mn-ea"/>
          <a:cs typeface="+mn-cs"/>
        </a:defRPr>
      </a:lvl3pPr>
      <a:lvl4pPr marL="1668369" indent="-238338" algn="l" defTabSz="953353" rtl="0" eaLnBrk="1" latinLnBrk="0" hangingPunct="1">
        <a:lnSpc>
          <a:spcPct val="90000"/>
        </a:lnSpc>
        <a:spcBef>
          <a:spcPts val="521"/>
        </a:spcBef>
        <a:buFont typeface="Arial" panose="020B0604020202020204" pitchFamily="34" charset="0"/>
        <a:buChar char="•"/>
        <a:defRPr sz="1877" kern="1200">
          <a:solidFill>
            <a:schemeClr val="tx1"/>
          </a:solidFill>
          <a:latin typeface="+mn-lt"/>
          <a:ea typeface="+mn-ea"/>
          <a:cs typeface="+mn-cs"/>
        </a:defRPr>
      </a:lvl4pPr>
      <a:lvl5pPr marL="2145045" indent="-238338" algn="l" defTabSz="953353" rtl="0" eaLnBrk="1" latinLnBrk="0" hangingPunct="1">
        <a:lnSpc>
          <a:spcPct val="90000"/>
        </a:lnSpc>
        <a:spcBef>
          <a:spcPts val="521"/>
        </a:spcBef>
        <a:buFont typeface="Arial" panose="020B0604020202020204" pitchFamily="34" charset="0"/>
        <a:buChar char="•"/>
        <a:defRPr sz="1877" kern="1200">
          <a:solidFill>
            <a:schemeClr val="tx1"/>
          </a:solidFill>
          <a:latin typeface="+mn-lt"/>
          <a:ea typeface="+mn-ea"/>
          <a:cs typeface="+mn-cs"/>
        </a:defRPr>
      </a:lvl5pPr>
      <a:lvl6pPr marL="2621722" indent="-238338" algn="l" defTabSz="953353" rtl="0" eaLnBrk="1" latinLnBrk="0" hangingPunct="1">
        <a:lnSpc>
          <a:spcPct val="90000"/>
        </a:lnSpc>
        <a:spcBef>
          <a:spcPts val="521"/>
        </a:spcBef>
        <a:buFont typeface="Arial" panose="020B0604020202020204" pitchFamily="34" charset="0"/>
        <a:buChar char="•"/>
        <a:defRPr sz="1877" kern="1200">
          <a:solidFill>
            <a:schemeClr val="tx1"/>
          </a:solidFill>
          <a:latin typeface="+mn-lt"/>
          <a:ea typeface="+mn-ea"/>
          <a:cs typeface="+mn-cs"/>
        </a:defRPr>
      </a:lvl6pPr>
      <a:lvl7pPr marL="3098399" indent="-238338" algn="l" defTabSz="953353" rtl="0" eaLnBrk="1" latinLnBrk="0" hangingPunct="1">
        <a:lnSpc>
          <a:spcPct val="90000"/>
        </a:lnSpc>
        <a:spcBef>
          <a:spcPts val="521"/>
        </a:spcBef>
        <a:buFont typeface="Arial" panose="020B0604020202020204" pitchFamily="34" charset="0"/>
        <a:buChar char="•"/>
        <a:defRPr sz="1877" kern="1200">
          <a:solidFill>
            <a:schemeClr val="tx1"/>
          </a:solidFill>
          <a:latin typeface="+mn-lt"/>
          <a:ea typeface="+mn-ea"/>
          <a:cs typeface="+mn-cs"/>
        </a:defRPr>
      </a:lvl7pPr>
      <a:lvl8pPr marL="3575075" indent="-238338" algn="l" defTabSz="953353" rtl="0" eaLnBrk="1" latinLnBrk="0" hangingPunct="1">
        <a:lnSpc>
          <a:spcPct val="90000"/>
        </a:lnSpc>
        <a:spcBef>
          <a:spcPts val="521"/>
        </a:spcBef>
        <a:buFont typeface="Arial" panose="020B0604020202020204" pitchFamily="34" charset="0"/>
        <a:buChar char="•"/>
        <a:defRPr sz="1877" kern="1200">
          <a:solidFill>
            <a:schemeClr val="tx1"/>
          </a:solidFill>
          <a:latin typeface="+mn-lt"/>
          <a:ea typeface="+mn-ea"/>
          <a:cs typeface="+mn-cs"/>
        </a:defRPr>
      </a:lvl8pPr>
      <a:lvl9pPr marL="4051752" indent="-238338" algn="l" defTabSz="953353" rtl="0" eaLnBrk="1" latinLnBrk="0" hangingPunct="1">
        <a:lnSpc>
          <a:spcPct val="90000"/>
        </a:lnSpc>
        <a:spcBef>
          <a:spcPts val="521"/>
        </a:spcBef>
        <a:buFont typeface="Arial" panose="020B0604020202020204" pitchFamily="34" charset="0"/>
        <a:buChar char="•"/>
        <a:defRPr sz="187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53353" rtl="0" eaLnBrk="1" latinLnBrk="0" hangingPunct="1">
        <a:defRPr sz="1877" kern="1200">
          <a:solidFill>
            <a:schemeClr val="tx1"/>
          </a:solidFill>
          <a:latin typeface="+mn-lt"/>
          <a:ea typeface="+mn-ea"/>
          <a:cs typeface="+mn-cs"/>
        </a:defRPr>
      </a:lvl1pPr>
      <a:lvl2pPr marL="476677" algn="l" defTabSz="953353" rtl="0" eaLnBrk="1" latinLnBrk="0" hangingPunct="1">
        <a:defRPr sz="1877" kern="1200">
          <a:solidFill>
            <a:schemeClr val="tx1"/>
          </a:solidFill>
          <a:latin typeface="+mn-lt"/>
          <a:ea typeface="+mn-ea"/>
          <a:cs typeface="+mn-cs"/>
        </a:defRPr>
      </a:lvl2pPr>
      <a:lvl3pPr marL="953353" algn="l" defTabSz="953353" rtl="0" eaLnBrk="1" latinLnBrk="0" hangingPunct="1">
        <a:defRPr sz="1877" kern="1200">
          <a:solidFill>
            <a:schemeClr val="tx1"/>
          </a:solidFill>
          <a:latin typeface="+mn-lt"/>
          <a:ea typeface="+mn-ea"/>
          <a:cs typeface="+mn-cs"/>
        </a:defRPr>
      </a:lvl3pPr>
      <a:lvl4pPr marL="1430030" algn="l" defTabSz="953353" rtl="0" eaLnBrk="1" latinLnBrk="0" hangingPunct="1">
        <a:defRPr sz="1877" kern="1200">
          <a:solidFill>
            <a:schemeClr val="tx1"/>
          </a:solidFill>
          <a:latin typeface="+mn-lt"/>
          <a:ea typeface="+mn-ea"/>
          <a:cs typeface="+mn-cs"/>
        </a:defRPr>
      </a:lvl4pPr>
      <a:lvl5pPr marL="1906707" algn="l" defTabSz="953353" rtl="0" eaLnBrk="1" latinLnBrk="0" hangingPunct="1">
        <a:defRPr sz="1877" kern="1200">
          <a:solidFill>
            <a:schemeClr val="tx1"/>
          </a:solidFill>
          <a:latin typeface="+mn-lt"/>
          <a:ea typeface="+mn-ea"/>
          <a:cs typeface="+mn-cs"/>
        </a:defRPr>
      </a:lvl5pPr>
      <a:lvl6pPr marL="2383384" algn="l" defTabSz="953353" rtl="0" eaLnBrk="1" latinLnBrk="0" hangingPunct="1">
        <a:defRPr sz="1877" kern="1200">
          <a:solidFill>
            <a:schemeClr val="tx1"/>
          </a:solidFill>
          <a:latin typeface="+mn-lt"/>
          <a:ea typeface="+mn-ea"/>
          <a:cs typeface="+mn-cs"/>
        </a:defRPr>
      </a:lvl6pPr>
      <a:lvl7pPr marL="2860060" algn="l" defTabSz="953353" rtl="0" eaLnBrk="1" latinLnBrk="0" hangingPunct="1">
        <a:defRPr sz="1877" kern="1200">
          <a:solidFill>
            <a:schemeClr val="tx1"/>
          </a:solidFill>
          <a:latin typeface="+mn-lt"/>
          <a:ea typeface="+mn-ea"/>
          <a:cs typeface="+mn-cs"/>
        </a:defRPr>
      </a:lvl7pPr>
      <a:lvl8pPr marL="3336737" algn="l" defTabSz="953353" rtl="0" eaLnBrk="1" latinLnBrk="0" hangingPunct="1">
        <a:defRPr sz="1877" kern="1200">
          <a:solidFill>
            <a:schemeClr val="tx1"/>
          </a:solidFill>
          <a:latin typeface="+mn-lt"/>
          <a:ea typeface="+mn-ea"/>
          <a:cs typeface="+mn-cs"/>
        </a:defRPr>
      </a:lvl8pPr>
      <a:lvl9pPr marL="3813414" algn="l" defTabSz="953353" rtl="0" eaLnBrk="1" latinLnBrk="0" hangingPunct="1">
        <a:defRPr sz="1877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1" y="0"/>
            <a:ext cx="12711112" cy="7150099"/>
          </a:xfrm>
          <a:prstGeom prst="rect">
            <a:avLst/>
          </a:prstGeom>
          <a:solidFill>
            <a:schemeClr val="bg1">
              <a:lumMod val="85000"/>
              <a:alpha val="3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7462" tIns="58740" rIns="117462" bIns="58740" anchor="ctr"/>
          <a:lstStyle/>
          <a:p>
            <a:pPr algn="ctr" defTabSz="1174027">
              <a:defRPr/>
            </a:pPr>
            <a:endParaRPr lang="ru-RU" sz="2742" dirty="0">
              <a:solidFill>
                <a:prstClr val="white"/>
              </a:solidFill>
            </a:endParaRPr>
          </a:p>
        </p:txBody>
      </p:sp>
      <p:sp>
        <p:nvSpPr>
          <p:cNvPr id="241669" name="TextBox 42"/>
          <p:cNvSpPr txBox="1">
            <a:spLocks noChangeArrowheads="1"/>
          </p:cNvSpPr>
          <p:nvPr/>
        </p:nvSpPr>
        <p:spPr bwMode="auto">
          <a:xfrm>
            <a:off x="1870512" y="6315828"/>
            <a:ext cx="8334528" cy="604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7462" tIns="58740" rIns="117462" bIns="58740">
            <a:spAutoFit/>
          </a:bodyPr>
          <a:lstStyle>
            <a:lvl1pPr defTabSz="1247775">
              <a:spcBef>
                <a:spcPct val="20000"/>
              </a:spcBef>
              <a:buFont typeface="+mj-lt"/>
              <a:defRPr sz="4600">
                <a:solidFill>
                  <a:srgbClr val="005AA9"/>
                </a:solidFill>
                <a:latin typeface="Calibri" panose="020F0502020204030204" pitchFamily="34" charset="0"/>
              </a:defRPr>
            </a:lvl1pPr>
            <a:lvl2pPr marL="742950" indent="-285750" defTabSz="1247775">
              <a:spcBef>
                <a:spcPct val="20000"/>
              </a:spcBef>
              <a:buFont typeface="Arial" panose="020B0604020202020204" pitchFamily="34" charset="0"/>
              <a:defRPr sz="2900">
                <a:solidFill>
                  <a:srgbClr val="504F53"/>
                </a:solidFill>
                <a:latin typeface="Calibri" panose="020F0502020204030204" pitchFamily="34" charset="0"/>
              </a:defRPr>
            </a:lvl2pPr>
            <a:lvl3pPr marL="1143000" indent="-228600" defTabSz="1247775">
              <a:spcBef>
                <a:spcPct val="20000"/>
              </a:spcBef>
              <a:buFont typeface="Arial" panose="020B0604020202020204" pitchFamily="34" charset="0"/>
              <a:buChar char="•"/>
              <a:defRPr sz="2900">
                <a:solidFill>
                  <a:srgbClr val="504F53"/>
                </a:solidFill>
                <a:latin typeface="Calibri" panose="020F0502020204030204" pitchFamily="34" charset="0"/>
              </a:defRPr>
            </a:lvl3pPr>
            <a:lvl4pPr marL="1600200" indent="-228600" algn="just" defTabSz="1247775">
              <a:lnSpc>
                <a:spcPts val="2263"/>
              </a:lnSpc>
              <a:spcBef>
                <a:spcPts val="500"/>
              </a:spcBef>
              <a:buFont typeface="Arial" panose="020B0604020202020204" pitchFamily="34" charset="0"/>
              <a:defRPr sz="2000">
                <a:solidFill>
                  <a:srgbClr val="504F53"/>
                </a:solidFill>
                <a:latin typeface="Calibri" panose="020F0502020204030204" pitchFamily="34" charset="0"/>
              </a:defRPr>
            </a:lvl4pPr>
            <a:lvl5pPr marL="2057400" indent="-228600" defTabSz="1247775">
              <a:lnSpc>
                <a:spcPts val="2263"/>
              </a:lnSpc>
              <a:spcBef>
                <a:spcPts val="500"/>
              </a:spcBef>
              <a:buFont typeface="Arial" panose="020B0604020202020204" pitchFamily="34" charset="0"/>
              <a:defRPr>
                <a:solidFill>
                  <a:srgbClr val="8D8C90"/>
                </a:solidFill>
                <a:latin typeface="Calibri" panose="020F0502020204030204" pitchFamily="34" charset="0"/>
              </a:defRPr>
            </a:lvl5pPr>
            <a:lvl6pPr marL="2514600" indent="-228600" defTabSz="1247775" eaLnBrk="0" fontAlgn="base" hangingPunct="0">
              <a:lnSpc>
                <a:spcPts val="2263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rgbClr val="8D8C90"/>
                </a:solidFill>
                <a:latin typeface="Calibri" panose="020F0502020204030204" pitchFamily="34" charset="0"/>
              </a:defRPr>
            </a:lvl6pPr>
            <a:lvl7pPr marL="2971800" indent="-228600" defTabSz="1247775" eaLnBrk="0" fontAlgn="base" hangingPunct="0">
              <a:lnSpc>
                <a:spcPts val="2263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rgbClr val="8D8C90"/>
                </a:solidFill>
                <a:latin typeface="Calibri" panose="020F0502020204030204" pitchFamily="34" charset="0"/>
              </a:defRPr>
            </a:lvl7pPr>
            <a:lvl8pPr marL="3429000" indent="-228600" defTabSz="1247775" eaLnBrk="0" fontAlgn="base" hangingPunct="0">
              <a:lnSpc>
                <a:spcPts val="2263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rgbClr val="8D8C90"/>
                </a:solidFill>
                <a:latin typeface="Calibri" panose="020F0502020204030204" pitchFamily="34" charset="0"/>
              </a:defRPr>
            </a:lvl8pPr>
            <a:lvl9pPr marL="3886200" indent="-228600" defTabSz="1247775" eaLnBrk="0" fontAlgn="base" hangingPunct="0">
              <a:lnSpc>
                <a:spcPts val="2263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rgbClr val="8D8C90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ru-RU" altLang="ru-RU" sz="2919" b="1" dirty="0" smtClean="0">
                <a:solidFill>
                  <a:srgbClr val="E7E6E6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Калининград, </a:t>
            </a:r>
            <a:r>
              <a:rPr lang="ru-RU" altLang="ru-RU" sz="3026" b="1" dirty="0">
                <a:solidFill>
                  <a:srgbClr val="E7E6E6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2020</a:t>
            </a:r>
          </a:p>
        </p:txBody>
      </p:sp>
      <p:pic>
        <p:nvPicPr>
          <p:cNvPr id="9" name="Рисунок 6" descr="C:\Users\panova_ea\Desktop\ФНС\Новая папка\word\jpg\true-logo-FNS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5742" y="752623"/>
            <a:ext cx="1498173" cy="16152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4"/>
          <p:cNvSpPr txBox="1">
            <a:spLocks noChangeArrowheads="1"/>
          </p:cNvSpPr>
          <p:nvPr/>
        </p:nvSpPr>
        <p:spPr bwMode="auto">
          <a:xfrm>
            <a:off x="705741" y="2494936"/>
            <a:ext cx="6235971" cy="15490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02909" tIns="51463" rIns="102909" bIns="51463">
            <a:spAutoFit/>
          </a:bodyPr>
          <a:lstStyle>
            <a:lvl1pPr defTabSz="1027113">
              <a:spcBef>
                <a:spcPct val="20000"/>
              </a:spcBef>
              <a:buFont typeface="+mj-lt"/>
              <a:defRPr sz="4600">
                <a:solidFill>
                  <a:srgbClr val="005AA9"/>
                </a:solidFill>
                <a:latin typeface="Calibri" panose="020F0502020204030204" pitchFamily="34" charset="0"/>
              </a:defRPr>
            </a:lvl1pPr>
            <a:lvl2pPr marL="742950" indent="-285750" defTabSz="1027113">
              <a:spcBef>
                <a:spcPct val="20000"/>
              </a:spcBef>
              <a:buFont typeface="Arial" panose="020B0604020202020204" pitchFamily="34" charset="0"/>
              <a:defRPr sz="2900">
                <a:solidFill>
                  <a:srgbClr val="504F53"/>
                </a:solidFill>
                <a:latin typeface="Calibri" panose="020F0502020204030204" pitchFamily="34" charset="0"/>
              </a:defRPr>
            </a:lvl2pPr>
            <a:lvl3pPr marL="1143000" indent="-228600" defTabSz="1027113">
              <a:spcBef>
                <a:spcPct val="20000"/>
              </a:spcBef>
              <a:buFont typeface="Arial" panose="020B0604020202020204" pitchFamily="34" charset="0"/>
              <a:buChar char="•"/>
              <a:defRPr sz="2900">
                <a:solidFill>
                  <a:srgbClr val="504F53"/>
                </a:solidFill>
                <a:latin typeface="Calibri" panose="020F0502020204030204" pitchFamily="34" charset="0"/>
              </a:defRPr>
            </a:lvl3pPr>
            <a:lvl4pPr marL="1600200" indent="-228600" algn="just" defTabSz="1027113">
              <a:lnSpc>
                <a:spcPts val="2263"/>
              </a:lnSpc>
              <a:spcBef>
                <a:spcPts val="500"/>
              </a:spcBef>
              <a:buFont typeface="Arial" panose="020B0604020202020204" pitchFamily="34" charset="0"/>
              <a:defRPr sz="2000">
                <a:solidFill>
                  <a:srgbClr val="504F53"/>
                </a:solidFill>
                <a:latin typeface="Calibri" panose="020F0502020204030204" pitchFamily="34" charset="0"/>
              </a:defRPr>
            </a:lvl4pPr>
            <a:lvl5pPr marL="2057400" indent="-228600" defTabSz="1027113">
              <a:lnSpc>
                <a:spcPts val="2263"/>
              </a:lnSpc>
              <a:spcBef>
                <a:spcPts val="500"/>
              </a:spcBef>
              <a:buFont typeface="Arial" panose="020B0604020202020204" pitchFamily="34" charset="0"/>
              <a:defRPr>
                <a:solidFill>
                  <a:srgbClr val="8D8C90"/>
                </a:solidFill>
                <a:latin typeface="Calibri" panose="020F0502020204030204" pitchFamily="34" charset="0"/>
              </a:defRPr>
            </a:lvl5pPr>
            <a:lvl6pPr marL="2514600" indent="-228600" defTabSz="1027113" eaLnBrk="0" fontAlgn="base" hangingPunct="0">
              <a:lnSpc>
                <a:spcPts val="2263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rgbClr val="8D8C90"/>
                </a:solidFill>
                <a:latin typeface="Calibri" panose="020F0502020204030204" pitchFamily="34" charset="0"/>
              </a:defRPr>
            </a:lvl6pPr>
            <a:lvl7pPr marL="2971800" indent="-228600" defTabSz="1027113" eaLnBrk="0" fontAlgn="base" hangingPunct="0">
              <a:lnSpc>
                <a:spcPts val="2263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rgbClr val="8D8C90"/>
                </a:solidFill>
                <a:latin typeface="Calibri" panose="020F0502020204030204" pitchFamily="34" charset="0"/>
              </a:defRPr>
            </a:lvl7pPr>
            <a:lvl8pPr marL="3429000" indent="-228600" defTabSz="1027113" eaLnBrk="0" fontAlgn="base" hangingPunct="0">
              <a:lnSpc>
                <a:spcPts val="2263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rgbClr val="8D8C90"/>
                </a:solidFill>
                <a:latin typeface="Calibri" panose="020F0502020204030204" pitchFamily="34" charset="0"/>
              </a:defRPr>
            </a:lvl8pPr>
            <a:lvl9pPr marL="3886200" indent="-228600" defTabSz="1027113" eaLnBrk="0" fontAlgn="base" hangingPunct="0">
              <a:lnSpc>
                <a:spcPts val="2263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rgbClr val="8D8C90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ts val="3000"/>
              </a:lnSpc>
              <a:spcBef>
                <a:spcPts val="0"/>
              </a:spcBef>
            </a:pPr>
            <a:r>
              <a:rPr lang="ru-RU" sz="2000" dirty="0" err="1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И.о</a:t>
            </a:r>
            <a:r>
              <a:rPr lang="ru-RU" sz="2000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заместителя руководителя </a:t>
            </a:r>
          </a:p>
          <a:p>
            <a:pPr>
              <a:lnSpc>
                <a:spcPts val="3000"/>
              </a:lnSpc>
              <a:spcBef>
                <a:spcPts val="0"/>
              </a:spcBef>
            </a:pPr>
            <a:r>
              <a:rPr lang="ru-RU" sz="2000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УФНС России по Калининградской области </a:t>
            </a:r>
          </a:p>
          <a:p>
            <a:pPr>
              <a:lnSpc>
                <a:spcPts val="3000"/>
              </a:lnSpc>
              <a:spcBef>
                <a:spcPts val="0"/>
              </a:spcBef>
            </a:pPr>
            <a:r>
              <a:rPr lang="ru-RU" sz="2000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Роева С.П.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91" dirty="0">
              <a:solidFill>
                <a:srgbClr val="104E7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42"/>
          <p:cNvSpPr txBox="1">
            <a:spLocks noChangeArrowheads="1"/>
          </p:cNvSpPr>
          <p:nvPr/>
        </p:nvSpPr>
        <p:spPr bwMode="auto">
          <a:xfrm>
            <a:off x="805829" y="4175052"/>
            <a:ext cx="9819730" cy="13965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02909" tIns="51463" rIns="102909" bIns="51463">
            <a:spAutoFit/>
          </a:bodyPr>
          <a:lstStyle>
            <a:lvl1pPr defTabSz="1027113">
              <a:spcBef>
                <a:spcPct val="20000"/>
              </a:spcBef>
              <a:buFont typeface="+mj-lt"/>
              <a:defRPr sz="4600">
                <a:solidFill>
                  <a:srgbClr val="005AA9"/>
                </a:solidFill>
                <a:latin typeface="Calibri" panose="020F0502020204030204" pitchFamily="34" charset="0"/>
              </a:defRPr>
            </a:lvl1pPr>
            <a:lvl2pPr marL="742950" indent="-285750" defTabSz="1027113">
              <a:spcBef>
                <a:spcPct val="20000"/>
              </a:spcBef>
              <a:buFont typeface="Arial" panose="020B0604020202020204" pitchFamily="34" charset="0"/>
              <a:defRPr sz="2900">
                <a:solidFill>
                  <a:srgbClr val="504F53"/>
                </a:solidFill>
                <a:latin typeface="Calibri" panose="020F0502020204030204" pitchFamily="34" charset="0"/>
              </a:defRPr>
            </a:lvl2pPr>
            <a:lvl3pPr marL="1143000" indent="-228600" defTabSz="1027113">
              <a:spcBef>
                <a:spcPct val="20000"/>
              </a:spcBef>
              <a:buFont typeface="Arial" panose="020B0604020202020204" pitchFamily="34" charset="0"/>
              <a:buChar char="•"/>
              <a:defRPr sz="2900">
                <a:solidFill>
                  <a:srgbClr val="504F53"/>
                </a:solidFill>
                <a:latin typeface="Calibri" panose="020F0502020204030204" pitchFamily="34" charset="0"/>
              </a:defRPr>
            </a:lvl3pPr>
            <a:lvl4pPr marL="1600200" indent="-228600" algn="just" defTabSz="1027113">
              <a:lnSpc>
                <a:spcPts val="2263"/>
              </a:lnSpc>
              <a:spcBef>
                <a:spcPts val="500"/>
              </a:spcBef>
              <a:buFont typeface="Arial" panose="020B0604020202020204" pitchFamily="34" charset="0"/>
              <a:defRPr sz="2000">
                <a:solidFill>
                  <a:srgbClr val="504F53"/>
                </a:solidFill>
                <a:latin typeface="Calibri" panose="020F0502020204030204" pitchFamily="34" charset="0"/>
              </a:defRPr>
            </a:lvl4pPr>
            <a:lvl5pPr marL="2057400" indent="-228600" defTabSz="1027113">
              <a:lnSpc>
                <a:spcPts val="2263"/>
              </a:lnSpc>
              <a:spcBef>
                <a:spcPts val="500"/>
              </a:spcBef>
              <a:buFont typeface="Arial" panose="020B0604020202020204" pitchFamily="34" charset="0"/>
              <a:defRPr>
                <a:solidFill>
                  <a:srgbClr val="8D8C90"/>
                </a:solidFill>
                <a:latin typeface="Calibri" panose="020F0502020204030204" pitchFamily="34" charset="0"/>
              </a:defRPr>
            </a:lvl5pPr>
            <a:lvl6pPr marL="2514600" indent="-228600" defTabSz="1027113" eaLnBrk="0" fontAlgn="base" hangingPunct="0">
              <a:lnSpc>
                <a:spcPts val="2263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rgbClr val="8D8C90"/>
                </a:solidFill>
                <a:latin typeface="Calibri" panose="020F0502020204030204" pitchFamily="34" charset="0"/>
              </a:defRPr>
            </a:lvl6pPr>
            <a:lvl7pPr marL="2971800" indent="-228600" defTabSz="1027113" eaLnBrk="0" fontAlgn="base" hangingPunct="0">
              <a:lnSpc>
                <a:spcPts val="2263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rgbClr val="8D8C90"/>
                </a:solidFill>
                <a:latin typeface="Calibri" panose="020F0502020204030204" pitchFamily="34" charset="0"/>
              </a:defRPr>
            </a:lvl7pPr>
            <a:lvl8pPr marL="3429000" indent="-228600" defTabSz="1027113" eaLnBrk="0" fontAlgn="base" hangingPunct="0">
              <a:lnSpc>
                <a:spcPts val="2263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rgbClr val="8D8C90"/>
                </a:solidFill>
                <a:latin typeface="Calibri" panose="020F0502020204030204" pitchFamily="34" charset="0"/>
              </a:defRPr>
            </a:lvl8pPr>
            <a:lvl9pPr marL="3886200" indent="-228600" defTabSz="1027113" eaLnBrk="0" fontAlgn="base" hangingPunct="0">
              <a:lnSpc>
                <a:spcPts val="2263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rgbClr val="8D8C90"/>
                </a:solidFill>
                <a:latin typeface="Calibri" panose="020F0502020204030204" pitchFamily="34" charset="0"/>
              </a:defRPr>
            </a:lvl9pPr>
          </a:lstStyle>
          <a:p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«О мерах поддержки, предусмотренных 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Федеральным законом от 08.06.2020 № 172-ФЗ «О внесении изменений в часть вторую Налогового кодекса Российской </a:t>
            </a:r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Федерации»</a:t>
            </a:r>
            <a:endParaRPr lang="ru-RU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409302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4841" y="119386"/>
            <a:ext cx="11931094" cy="1038082"/>
          </a:xfrm>
        </p:spPr>
        <p:txBody>
          <a:bodyPr>
            <a:noAutofit/>
          </a:bodyPr>
          <a:lstStyle/>
          <a:p>
            <a:pPr algn="ctr"/>
            <a:r>
              <a:rPr lang="ru-RU" altLang="ru-RU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Освобождение от налогообложения доходов в виде списания льготного кредита на возобновление деятельности</a:t>
            </a:r>
          </a:p>
        </p:txBody>
      </p:sp>
      <p:sp>
        <p:nvSpPr>
          <p:cNvPr id="28" name="Номер слайда 3"/>
          <p:cNvSpPr>
            <a:spLocks noGrp="1"/>
          </p:cNvSpPr>
          <p:nvPr>
            <p:ph type="sldNum" sz="quarter" idx="10"/>
          </p:nvPr>
        </p:nvSpPr>
        <p:spPr>
          <a:xfrm>
            <a:off x="11987715" y="6536857"/>
            <a:ext cx="533798" cy="380677"/>
          </a:xfrm>
        </p:spPr>
        <p:txBody>
          <a:bodyPr/>
          <a:lstStyle/>
          <a:p>
            <a:pPr>
              <a:defRPr/>
            </a:pPr>
            <a:fld id="{19A5F3D5-A89D-4B20-8332-96F68EDFCDCC}" type="slidenum">
              <a:rPr lang="ru-RU" smtClean="0">
                <a:solidFill>
                  <a:prstClr val="white"/>
                </a:solidFill>
              </a:rPr>
              <a:pPr>
                <a:defRPr/>
              </a:pPr>
              <a:t>10</a:t>
            </a:fld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694481" y="1145895"/>
            <a:ext cx="11146419" cy="1384995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 algn="just"/>
            <a:r>
              <a:rPr lang="ru-RU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cs typeface="Arial" pitchFamily="34" charset="0"/>
              </a:rPr>
              <a:t>кредит предоставлен </a:t>
            </a:r>
            <a:r>
              <a:rPr lang="ru-RU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cs typeface="Arial" pitchFamily="34" charset="0"/>
              </a:rPr>
              <a:t>в </a:t>
            </a:r>
            <a:r>
              <a:rPr lang="ru-RU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cs typeface="Arial" pitchFamily="34" charset="0"/>
              </a:rPr>
              <a:t>период с 1 января по 31 декабря 2020 г. </a:t>
            </a:r>
            <a:r>
              <a:rPr lang="ru-RU" sz="2800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cs typeface="Arial" pitchFamily="34" charset="0"/>
              </a:rPr>
              <a:t>на возобновление деятельности или на неотложные нужды для поддержки и сохранения занятости</a:t>
            </a:r>
            <a:endParaRPr lang="ru-RU" sz="2800" b="1" u="sng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/>
              <a:cs typeface="Arial" pitchFamily="34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667470" y="3077655"/>
            <a:ext cx="11146419" cy="1384995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/>
            <a:r>
              <a:rPr lang="ru-RU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cs typeface="Arial" pitchFamily="34" charset="0"/>
              </a:rPr>
              <a:t>Банку предоставлена </a:t>
            </a:r>
            <a:r>
              <a:rPr lang="ru-RU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cs typeface="Arial" pitchFamily="34" charset="0"/>
              </a:rPr>
              <a:t>субсидия</a:t>
            </a:r>
            <a:r>
              <a:rPr lang="ru-RU" sz="2800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cs typeface="Arial" pitchFamily="34" charset="0"/>
              </a:rPr>
              <a:t> </a:t>
            </a:r>
            <a:r>
              <a:rPr lang="ru-RU" sz="2800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cs typeface="Arial" pitchFamily="34" charset="0"/>
              </a:rPr>
              <a:t>на погашение выданного налогоплательщику кредита в соответствии с Постановлением Правительства РФ от 16.05.2020 № 696</a:t>
            </a:r>
            <a:endParaRPr lang="ru-RU" sz="2800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/>
              <a:cs typeface="Arial" pitchFamily="34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667470" y="4991331"/>
            <a:ext cx="11107838" cy="1815882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/>
            <a:r>
              <a:rPr lang="ru-RU" sz="2800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cs typeface="Arial" pitchFamily="34" charset="0"/>
              </a:rPr>
              <a:t>При выполнении вышеуказанных условий доход налогоплательщика в </a:t>
            </a:r>
            <a:r>
              <a:rPr lang="ru-RU" sz="2800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cs typeface="Arial" pitchFamily="34" charset="0"/>
              </a:rPr>
              <a:t>виде </a:t>
            </a:r>
            <a:r>
              <a:rPr lang="ru-RU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cs typeface="Arial" pitchFamily="34" charset="0"/>
              </a:rPr>
              <a:t>суммы прекращенных обязательств </a:t>
            </a:r>
            <a:r>
              <a:rPr lang="ru-RU" sz="2800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cs typeface="Arial" pitchFamily="34" charset="0"/>
              </a:rPr>
              <a:t>по уплате задолженности по кредиту </a:t>
            </a:r>
            <a:r>
              <a:rPr lang="ru-RU" sz="2800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cs typeface="Arial" pitchFamily="34" charset="0"/>
              </a:rPr>
              <a:t>и процентам </a:t>
            </a:r>
            <a:r>
              <a:rPr lang="ru-RU" sz="2800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cs typeface="Arial" pitchFamily="34" charset="0"/>
              </a:rPr>
              <a:t>освобождается от налогообложения </a:t>
            </a:r>
            <a:r>
              <a:rPr lang="ru-RU" sz="2800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cs typeface="Arial" pitchFamily="34" charset="0"/>
              </a:rPr>
              <a:t>налогом на прибыль, НДФЛ, ЕСХН и УСН</a:t>
            </a:r>
            <a:endParaRPr lang="ru-RU" sz="2800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/>
              <a:cs typeface="Arial" pitchFamily="34" charset="0"/>
            </a:endParaRPr>
          </a:p>
        </p:txBody>
      </p:sp>
      <p:sp>
        <p:nvSpPr>
          <p:cNvPr id="3" name="Стрелка вниз 2"/>
          <p:cNvSpPr/>
          <p:nvPr/>
        </p:nvSpPr>
        <p:spPr>
          <a:xfrm>
            <a:off x="6047771" y="2530890"/>
            <a:ext cx="439838" cy="501775"/>
          </a:xfrm>
          <a:prstGeom prst="downArrow">
            <a:avLst/>
          </a:prstGeom>
          <a:solidFill>
            <a:schemeClr val="accent4">
              <a:lumMod val="75000"/>
            </a:schemeClr>
          </a:solidFill>
        </p:spPr>
        <p:txBody>
          <a:bodyPr wrap="square" rtlCol="0" anchor="ctr">
            <a:spAutoFit/>
          </a:bodyPr>
          <a:lstStyle/>
          <a:p>
            <a:pPr algn="ctr" eaLnBrk="1" hangingPunct="1">
              <a:spcBef>
                <a:spcPts val="0"/>
              </a:spcBef>
            </a:pPr>
            <a:endParaRPr lang="ru-RU" b="1" dirty="0" smtClean="0">
              <a:solidFill>
                <a:srgbClr val="C00000"/>
              </a:solidFill>
              <a:latin typeface="Arial Narrow" pitchFamily="34" charset="0"/>
            </a:endParaRPr>
          </a:p>
        </p:txBody>
      </p:sp>
      <p:sp>
        <p:nvSpPr>
          <p:cNvPr id="11" name="Стрелка вниз 10"/>
          <p:cNvSpPr/>
          <p:nvPr/>
        </p:nvSpPr>
        <p:spPr>
          <a:xfrm>
            <a:off x="6047771" y="4462650"/>
            <a:ext cx="439838" cy="501775"/>
          </a:xfrm>
          <a:prstGeom prst="downArrow">
            <a:avLst/>
          </a:prstGeom>
          <a:solidFill>
            <a:schemeClr val="accent4">
              <a:lumMod val="75000"/>
            </a:schemeClr>
          </a:solidFill>
        </p:spPr>
        <p:txBody>
          <a:bodyPr wrap="square" rtlCol="0" anchor="ctr">
            <a:spAutoFit/>
          </a:bodyPr>
          <a:lstStyle/>
          <a:p>
            <a:pPr algn="ctr" eaLnBrk="1" hangingPunct="1">
              <a:spcBef>
                <a:spcPts val="0"/>
              </a:spcBef>
            </a:pPr>
            <a:endParaRPr lang="ru-RU" b="1" dirty="0" smtClean="0">
              <a:solidFill>
                <a:srgbClr val="C00000"/>
              </a:solidFill>
              <a:latin typeface="Arial Narrow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542563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4840" y="119386"/>
            <a:ext cx="12176273" cy="1038082"/>
          </a:xfrm>
        </p:spPr>
        <p:txBody>
          <a:bodyPr>
            <a:noAutofit/>
          </a:bodyPr>
          <a:lstStyle/>
          <a:p>
            <a:pPr algn="ctr"/>
            <a:r>
              <a:rPr lang="ru-RU" altLang="ru-RU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Освобождение от уплаты налогов, сборов, страховых взносов</a:t>
            </a:r>
            <a:endParaRPr lang="ru-RU" altLang="ru-RU" sz="3000" cap="all" dirty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8" name="Номер слайда 3"/>
          <p:cNvSpPr>
            <a:spLocks noGrp="1"/>
          </p:cNvSpPr>
          <p:nvPr>
            <p:ph type="sldNum" sz="quarter" idx="10"/>
          </p:nvPr>
        </p:nvSpPr>
        <p:spPr>
          <a:xfrm>
            <a:off x="11987715" y="6536857"/>
            <a:ext cx="533798" cy="380677"/>
          </a:xfrm>
        </p:spPr>
        <p:txBody>
          <a:bodyPr/>
          <a:lstStyle/>
          <a:p>
            <a:pPr>
              <a:defRPr/>
            </a:pPr>
            <a:fld id="{19A5F3D5-A89D-4B20-8332-96F68EDFCDCC}" type="slidenum">
              <a:rPr lang="ru-RU" smtClean="0">
                <a:solidFill>
                  <a:prstClr val="white"/>
                </a:solidFill>
              </a:rPr>
              <a:pPr>
                <a:defRPr/>
              </a:pPr>
              <a:t>2</a:t>
            </a:fld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30" name="Прямоугольник 29"/>
          <p:cNvSpPr/>
          <p:nvPr/>
        </p:nvSpPr>
        <p:spPr>
          <a:xfrm>
            <a:off x="7982324" y="1986830"/>
            <a:ext cx="568931" cy="461625"/>
          </a:xfrm>
          <a:prstGeom prst="rect">
            <a:avLst/>
          </a:prstGeom>
        </p:spPr>
        <p:txBody>
          <a:bodyPr wrap="none">
            <a:noAutofit/>
          </a:bodyPr>
          <a:lstStyle/>
          <a:p>
            <a:pPr algn="ctr"/>
            <a:r>
              <a:rPr lang="ru-RU" sz="8000" dirty="0">
                <a:solidFill>
                  <a:prstClr val="white"/>
                </a:solidFill>
                <a:latin typeface="Arial Narrow" panose="020B0606020202030204" pitchFamily="34" charset="0"/>
              </a:rPr>
              <a:t>22,7</a:t>
            </a:r>
            <a:endParaRPr lang="ru-RU" sz="4400" dirty="0">
              <a:solidFill>
                <a:prstClr val="white"/>
              </a:solidFill>
              <a:latin typeface="Arial Narrow" panose="020B0606020202030204" pitchFamily="34" charset="0"/>
            </a:endParaRPr>
          </a:p>
        </p:txBody>
      </p:sp>
      <p:sp>
        <p:nvSpPr>
          <p:cNvPr id="10" name="Заголовок 1"/>
          <p:cNvSpPr txBox="1">
            <a:spLocks/>
          </p:cNvSpPr>
          <p:nvPr/>
        </p:nvSpPr>
        <p:spPr bwMode="auto">
          <a:xfrm>
            <a:off x="3760712" y="901896"/>
            <a:ext cx="5635014" cy="7062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680" rIns="0" bIns="4568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336" b="1" kern="1200">
                <a:solidFill>
                  <a:srgbClr val="104E72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336" b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336" b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336" b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336" b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476245" algn="l" rtl="0" fontAlgn="base">
              <a:spcBef>
                <a:spcPct val="0"/>
              </a:spcBef>
              <a:spcAft>
                <a:spcPct val="0"/>
              </a:spcAft>
              <a:defRPr sz="3336" b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952488" algn="l" rtl="0" fontAlgn="base">
              <a:spcBef>
                <a:spcPct val="0"/>
              </a:spcBef>
              <a:spcAft>
                <a:spcPct val="0"/>
              </a:spcAft>
              <a:defRPr sz="3336" b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1428733" algn="l" rtl="0" fontAlgn="base">
              <a:spcBef>
                <a:spcPct val="0"/>
              </a:spcBef>
              <a:spcAft>
                <a:spcPct val="0"/>
              </a:spcAft>
              <a:defRPr sz="3336" b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1904978" algn="l" rtl="0" fontAlgn="base">
              <a:spcBef>
                <a:spcPct val="0"/>
              </a:spcBef>
              <a:spcAft>
                <a:spcPct val="0"/>
              </a:spcAft>
              <a:defRPr sz="3336" b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defTabSz="914400"/>
            <a:r>
              <a:rPr lang="ru-RU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Кто освобождается</a:t>
            </a:r>
            <a:endParaRPr lang="ru-RU" sz="3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2002419" y="1571331"/>
            <a:ext cx="9884781" cy="830997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 algn="just"/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  <a:latin typeface="Times New Roman"/>
                <a:cs typeface="Arial" pitchFamily="34" charset="0"/>
              </a:rPr>
              <a:t>индивидуальные </a:t>
            </a:r>
            <a:r>
              <a:rPr lang="ru-RU" sz="2400" b="1" dirty="0">
                <a:solidFill>
                  <a:schemeClr val="accent1">
                    <a:lumMod val="75000"/>
                  </a:schemeClr>
                </a:solidFill>
                <a:latin typeface="Times New Roman"/>
                <a:cs typeface="Arial" pitchFamily="34" charset="0"/>
              </a:rPr>
              <a:t>предприниматели, занятые в наиболее пострадавших отраслях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2002419" y="2552474"/>
            <a:ext cx="9884780" cy="1200329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 algn="just"/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  <a:latin typeface="Times New Roman"/>
                <a:cs typeface="Arial" pitchFamily="34" charset="0"/>
              </a:rPr>
              <a:t>организации, </a:t>
            </a:r>
            <a:r>
              <a:rPr lang="ru-RU" sz="2400" b="1" dirty="0">
                <a:solidFill>
                  <a:schemeClr val="accent1">
                    <a:lumMod val="75000"/>
                  </a:schemeClr>
                </a:solidFill>
                <a:latin typeface="Times New Roman"/>
                <a:cs typeface="Arial" pitchFamily="34" charset="0"/>
              </a:rPr>
              <a:t>которые включены на основании налоговой отчетности за 2018 год в реестр МСП, занятые в наиболее пострадавших отраслях экономики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2002420" y="3908083"/>
            <a:ext cx="9884781" cy="1015663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 algn="just"/>
            <a:r>
              <a:rPr lang="ru-RU" sz="2000" b="1" dirty="0" smtClean="0">
                <a:solidFill>
                  <a:schemeClr val="accent1">
                    <a:lumMod val="75000"/>
                  </a:schemeClr>
                </a:solidFill>
                <a:latin typeface="Times New Roman"/>
                <a:cs typeface="Arial" pitchFamily="34" charset="0"/>
              </a:rPr>
              <a:t>организации, </a:t>
            </a:r>
            <a:r>
              <a:rPr lang="ru-RU" sz="2000" b="1" dirty="0">
                <a:solidFill>
                  <a:schemeClr val="accent1">
                    <a:lumMod val="75000"/>
                  </a:schemeClr>
                </a:solidFill>
                <a:latin typeface="Times New Roman"/>
                <a:cs typeface="Arial" pitchFamily="34" charset="0"/>
              </a:rPr>
              <a:t>включенные в реестр социально ориентированных некоммерческих организаций, которые с 2017 года являются получателями грантов Президента РФ, субсидий и грантов в рамках специальных программ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2002418" y="5163815"/>
            <a:ext cx="9884781" cy="1015663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 algn="just"/>
            <a:r>
              <a:rPr lang="ru-RU" sz="2000" b="1" dirty="0" smtClean="0">
                <a:solidFill>
                  <a:schemeClr val="accent1">
                    <a:lumMod val="75000"/>
                  </a:schemeClr>
                </a:solidFill>
                <a:latin typeface="Times New Roman"/>
                <a:cs typeface="Arial" pitchFamily="34" charset="0"/>
              </a:rPr>
              <a:t>некоммерческие организации, </a:t>
            </a:r>
            <a:r>
              <a:rPr lang="ru-RU" sz="2000" b="1" dirty="0">
                <a:solidFill>
                  <a:schemeClr val="accent1">
                    <a:lumMod val="75000"/>
                  </a:schemeClr>
                </a:solidFill>
                <a:latin typeface="Times New Roman"/>
                <a:cs typeface="Arial" pitchFamily="34" charset="0"/>
              </a:rPr>
              <a:t>включенные в реестр некоммерческих организаций, в наибольшей степени пострадавших из-за распространения </a:t>
            </a:r>
            <a:r>
              <a:rPr lang="ru-RU" sz="2000" b="1" dirty="0" smtClean="0">
                <a:solidFill>
                  <a:schemeClr val="accent1">
                    <a:lumMod val="75000"/>
                  </a:schemeClr>
                </a:solidFill>
                <a:latin typeface="Times New Roman"/>
                <a:cs typeface="Arial" pitchFamily="34" charset="0"/>
              </a:rPr>
              <a:t>коронавирусной </a:t>
            </a:r>
            <a:r>
              <a:rPr lang="ru-RU" sz="2000" b="1" dirty="0">
                <a:solidFill>
                  <a:schemeClr val="accent1">
                    <a:lumMod val="75000"/>
                  </a:schemeClr>
                </a:solidFill>
                <a:latin typeface="Times New Roman"/>
                <a:cs typeface="Arial" pitchFamily="34" charset="0"/>
              </a:rPr>
              <a:t>инфекции</a:t>
            </a:r>
          </a:p>
        </p:txBody>
      </p:sp>
      <p:sp>
        <p:nvSpPr>
          <p:cNvPr id="15" name="Прямоугольник 14"/>
          <p:cNvSpPr/>
          <p:nvPr/>
        </p:nvSpPr>
        <p:spPr>
          <a:xfrm>
            <a:off x="2002420" y="6354681"/>
            <a:ext cx="9884781" cy="707886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 algn="just"/>
            <a:r>
              <a:rPr lang="ru-RU" sz="2000" b="1" dirty="0" smtClean="0">
                <a:solidFill>
                  <a:schemeClr val="accent1">
                    <a:lumMod val="75000"/>
                  </a:schemeClr>
                </a:solidFill>
                <a:latin typeface="Times New Roman"/>
                <a:cs typeface="Arial" pitchFamily="34" charset="0"/>
              </a:rPr>
              <a:t>централизованные </a:t>
            </a:r>
            <a:r>
              <a:rPr lang="ru-RU" sz="2000" b="1" dirty="0">
                <a:solidFill>
                  <a:schemeClr val="accent1">
                    <a:lumMod val="75000"/>
                  </a:schemeClr>
                </a:solidFill>
                <a:latin typeface="Times New Roman"/>
                <a:cs typeface="Arial" pitchFamily="34" charset="0"/>
              </a:rPr>
              <a:t>религиозные организации, учрежденные ими социально ориентированные некоммерческие </a:t>
            </a:r>
            <a:r>
              <a:rPr lang="ru-RU" sz="2000" b="1" dirty="0" smtClean="0">
                <a:solidFill>
                  <a:schemeClr val="accent1">
                    <a:lumMod val="75000"/>
                  </a:schemeClr>
                </a:solidFill>
                <a:latin typeface="Times New Roman"/>
                <a:cs typeface="Arial" pitchFamily="34" charset="0"/>
              </a:rPr>
              <a:t>организации</a:t>
            </a:r>
            <a:endParaRPr lang="ru-RU" sz="2000" b="1" dirty="0">
              <a:solidFill>
                <a:schemeClr val="accent1">
                  <a:lumMod val="75000"/>
                </a:schemeClr>
              </a:solidFill>
              <a:latin typeface="Times New Roman"/>
              <a:cs typeface="Arial" pitchFamily="34" charset="0"/>
            </a:endParaRPr>
          </a:p>
        </p:txBody>
      </p:sp>
      <p:pic>
        <p:nvPicPr>
          <p:cNvPr id="3" name="Picture 2" descr="D:\Документы\Доклады\картинки\Internet_20200623_084745_291.jpe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7188" y="1261057"/>
            <a:ext cx="1324738" cy="13247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2" descr="D:\Документы\Доклады\картинки\Internet_20200623_084745_291.jpe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7188" y="2436038"/>
            <a:ext cx="1324738" cy="13247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2" descr="D:\Документы\Доклады\картинки\Internet_20200623_084745_291.jpe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3486" y="3599008"/>
            <a:ext cx="1324738" cy="13247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2" descr="D:\Документы\Доклады\картинки\Internet_20200623_084745_291.jpe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3486" y="4752227"/>
            <a:ext cx="1324738" cy="13247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2" descr="D:\Документы\Доклады\картинки\Internet_20200623_084745_291.jpe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7188" y="5825362"/>
            <a:ext cx="1324738" cy="13247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346940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302A372-EB85-4A14-9B9E-6F2305329C24}" type="slidenum">
              <a:rPr lang="ru-RU" smtClean="0">
                <a:solidFill>
                  <a:prstClr val="white"/>
                </a:solidFill>
              </a:rPr>
              <a:pPr>
                <a:defRPr/>
              </a:pPr>
              <a:t>3</a:t>
            </a:fld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796652" y="115567"/>
            <a:ext cx="11252593" cy="951487"/>
          </a:xfrm>
        </p:spPr>
        <p:txBody>
          <a:bodyPr/>
          <a:lstStyle/>
          <a:p>
            <a:r>
              <a:rPr lang="ru-RU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Проверка возможности освобождения от уплаты налогов можно на сайте ФНС России </a:t>
            </a:r>
            <a:r>
              <a:rPr lang="en-US" sz="30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service.nalog.ru/covid4/</a:t>
            </a:r>
            <a:endParaRPr lang="ru-RU" sz="30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9" name="Рисунок 18"/>
          <p:cNvPicPr/>
          <p:nvPr/>
        </p:nvPicPr>
        <p:blipFill rotWithShape="1">
          <a:blip r:embed="rId2"/>
          <a:srcRect l="8205" t="4957" r="8461" b="38063"/>
          <a:stretch/>
        </p:blipFill>
        <p:spPr bwMode="auto">
          <a:xfrm>
            <a:off x="487929" y="1227993"/>
            <a:ext cx="7429155" cy="3158812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0" name="Рисунок 19"/>
          <p:cNvPicPr/>
          <p:nvPr/>
        </p:nvPicPr>
        <p:blipFill rotWithShape="1">
          <a:blip r:embed="rId3"/>
          <a:srcRect l="7563" t="9573" r="9488" b="4501"/>
          <a:stretch/>
        </p:blipFill>
        <p:spPr bwMode="auto">
          <a:xfrm>
            <a:off x="5248732" y="3125165"/>
            <a:ext cx="6534277" cy="3764488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5922082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96653" y="115567"/>
            <a:ext cx="11206294" cy="951487"/>
          </a:xfrm>
        </p:spPr>
        <p:txBody>
          <a:bodyPr/>
          <a:lstStyle/>
          <a:p>
            <a:pPr algn="ct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Налоги на доходы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302A372-EB85-4A14-9B9E-6F2305329C24}" type="slidenum">
              <a:rPr lang="ru-RU" smtClean="0">
                <a:solidFill>
                  <a:prstClr val="white"/>
                </a:solidFill>
              </a:rPr>
              <a:pPr>
                <a:defRPr/>
              </a:pPr>
              <a:t>4</a:t>
            </a:fld>
            <a:endParaRPr lang="ru-RU" dirty="0">
              <a:solidFill>
                <a:prstClr val="white"/>
              </a:solidFill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80669752"/>
              </p:ext>
            </p:extLst>
          </p:nvPr>
        </p:nvGraphicFramePr>
        <p:xfrm>
          <a:off x="439838" y="879676"/>
          <a:ext cx="11493661" cy="5788555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948952"/>
                <a:gridCol w="8544709"/>
              </a:tblGrid>
              <a:tr h="35651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Налог</a:t>
                      </a:r>
                      <a:endParaRPr lang="ru-RU" sz="18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Период</a:t>
                      </a:r>
                      <a:r>
                        <a:rPr lang="ru-RU" sz="1600" dirty="0">
                          <a:effectLst/>
                        </a:rPr>
                        <a:t> </a:t>
                      </a: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списания</a:t>
                      </a:r>
                      <a:endParaRPr lang="ru-RU" sz="18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</a:tr>
              <a:tr h="166905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Налог на прибыль организаций</a:t>
                      </a:r>
                      <a:endParaRPr lang="ru-RU" sz="18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/>
                </a:tc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00000"/>
                        </a:lnSpc>
                        <a:spcAft>
                          <a:spcPts val="0"/>
                        </a:spcAft>
                        <a:buSzPts val="1000"/>
                        <a:buFont typeface="Symbol"/>
                        <a:buChar char=""/>
                        <a:tabLst>
                          <a:tab pos="457200" algn="l"/>
                        </a:tabLst>
                      </a:pPr>
                      <a:r>
                        <a:rPr lang="ru-RU" sz="18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Ежемесячные авансовые платежи, которые нужно заплатить во II квартале 2020 года</a:t>
                      </a:r>
                    </a:p>
                    <a:p>
                      <a:pPr marL="342900" lvl="0" indent="-342900">
                        <a:lnSpc>
                          <a:spcPct val="100000"/>
                        </a:lnSpc>
                        <a:spcAft>
                          <a:spcPts val="0"/>
                        </a:spcAft>
                        <a:buSzPts val="1000"/>
                        <a:buFont typeface="Symbol"/>
                        <a:buChar char=""/>
                        <a:tabLst>
                          <a:tab pos="457200" algn="l"/>
                        </a:tabLst>
                      </a:pPr>
                      <a:r>
                        <a:rPr lang="ru-RU" sz="18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Авансовые платежи за 4 месяца, 5 месяцев и 6 месяцев 2020 года, за вычетом ранее начисленных авансов за период 3 месяца</a:t>
                      </a:r>
                    </a:p>
                    <a:p>
                      <a:pPr marL="342900" lvl="0" indent="-342900">
                        <a:lnSpc>
                          <a:spcPct val="100000"/>
                        </a:lnSpc>
                        <a:spcAft>
                          <a:spcPts val="0"/>
                        </a:spcAft>
                        <a:buSzPts val="1000"/>
                        <a:buFont typeface="Symbol"/>
                        <a:buChar char=""/>
                        <a:tabLst>
                          <a:tab pos="457200" algn="l"/>
                        </a:tabLst>
                      </a:pPr>
                      <a:r>
                        <a:rPr lang="ru-RU" sz="18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Авансовые платежи за первое полугодие, за вычетом авансовых платежей за I квартал</a:t>
                      </a:r>
                      <a:endParaRPr lang="ru-RU" sz="18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/>
                </a:tc>
              </a:tr>
              <a:tr h="73784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ЕСХН</a:t>
                      </a:r>
                      <a:endParaRPr lang="ru-RU" sz="18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Авансовый платёж за отчетное полугодие 2020 года*</a:t>
                      </a: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*Авансовый платеж засчитывается в счет уплаты ЕСХН по итогам 2020 года</a:t>
                      </a:r>
                      <a:endParaRPr lang="ru-RU" sz="14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/>
                </a:tc>
              </a:tr>
              <a:tr h="57248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Налог, уплачиваемый при УСН</a:t>
                      </a:r>
                      <a:endParaRPr lang="ru-RU" sz="18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Авансовый платёж за полугодие 2020 года, уменьшенный на сумму авансового платежа за первый квартал</a:t>
                      </a:r>
                      <a:endParaRPr lang="ru-RU" sz="18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/>
                </a:tc>
              </a:tr>
              <a:tr h="29864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ЕНВД</a:t>
                      </a:r>
                      <a:endParaRPr lang="ru-RU" sz="18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Налог за второй квартал 2020 года</a:t>
                      </a:r>
                      <a:endParaRPr lang="ru-RU" sz="18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/>
                </a:tc>
              </a:tr>
              <a:tr h="57248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НДФЛ за себя для ИП, нотариусов, </a:t>
                      </a:r>
                      <a:r>
                        <a:rPr lang="ru-RU" sz="18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адвокатов</a:t>
                      </a:r>
                      <a:endParaRPr lang="ru-RU" sz="18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Авансовый платёж за первое полугодие 2020 года, уменьшенный на сумму платежа за I квартал</a:t>
                      </a:r>
                      <a:endParaRPr lang="ru-RU" sz="18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/>
                </a:tc>
              </a:tr>
              <a:tr h="128552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ПСН</a:t>
                      </a:r>
                      <a:endParaRPr lang="ru-RU" sz="18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Из срока, на который приобретён патент, исключаются все календарные дни, выпавшие на апрель, май и июнь 2020 года*</a:t>
                      </a: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*если приобретенный патент включал месяцы, приходящиеся на этот период, то будет произведен пересчет и налоговый орган уведомит об этом налогоплательщика</a:t>
                      </a:r>
                      <a:endParaRPr lang="ru-RU" sz="18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759046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96653" y="115567"/>
            <a:ext cx="11206294" cy="951487"/>
          </a:xfrm>
        </p:spPr>
        <p:txBody>
          <a:bodyPr/>
          <a:lstStyle/>
          <a:p>
            <a:pPr algn="ct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Налоги на имущество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302A372-EB85-4A14-9B9E-6F2305329C24}" type="slidenum">
              <a:rPr lang="ru-RU" smtClean="0">
                <a:solidFill>
                  <a:prstClr val="white"/>
                </a:solidFill>
              </a:rPr>
              <a:pPr>
                <a:defRPr/>
              </a:pPr>
              <a:t>5</a:t>
            </a:fld>
            <a:endParaRPr lang="ru-RU" dirty="0">
              <a:solidFill>
                <a:prstClr val="white"/>
              </a:solidFill>
            </a:endParaRP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97660489"/>
              </p:ext>
            </p:extLst>
          </p:nvPr>
        </p:nvGraphicFramePr>
        <p:xfrm>
          <a:off x="653166" y="2672547"/>
          <a:ext cx="11277280" cy="288036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401448"/>
                <a:gridCol w="7875832"/>
              </a:tblGrid>
              <a:tr h="22936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0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Налог</a:t>
                      </a:r>
                      <a:endParaRPr lang="ru-RU" sz="20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0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Вид объекта</a:t>
                      </a:r>
                      <a:endParaRPr lang="ru-RU" sz="20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</a:tr>
              <a:tr h="22936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0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Налог на имущество организаций</a:t>
                      </a:r>
                      <a:endParaRPr lang="ru-RU" sz="20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0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Для всех объектов </a:t>
                      </a:r>
                      <a:endParaRPr lang="ru-RU" sz="20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/>
                </a:tc>
              </a:tr>
              <a:tr h="43967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0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Транспортный и земельный налоги </a:t>
                      </a:r>
                      <a:endParaRPr lang="ru-RU" sz="20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0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Для транспортных средств и земельных участков, которые используются или предназначены для использования в предпринимательской или уставной деятельности</a:t>
                      </a:r>
                      <a:endParaRPr lang="ru-RU" sz="20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/>
                </a:tc>
              </a:tr>
              <a:tr h="43967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0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Налог на имущество физлиц</a:t>
                      </a:r>
                      <a:endParaRPr lang="ru-RU" sz="20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0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Для недвижимости, используемой или предназначенной для использования в предпринимательской деятельности</a:t>
                      </a:r>
                      <a:endParaRPr lang="ru-RU" sz="20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/>
                </a:tc>
              </a:tr>
            </a:tbl>
          </a:graphicData>
        </a:graphic>
      </p:graphicFrame>
      <p:sp>
        <p:nvSpPr>
          <p:cNvPr id="6" name="Прямоугольник 5"/>
          <p:cNvSpPr/>
          <p:nvPr/>
        </p:nvSpPr>
        <p:spPr>
          <a:xfrm>
            <a:off x="671332" y="1041187"/>
            <a:ext cx="11240948" cy="1384995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 algn="just"/>
            <a:r>
              <a:rPr lang="ru-RU" sz="2800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cs typeface="Arial" pitchFamily="34" charset="0"/>
              </a:rPr>
              <a:t>Освобождение от уплаты предусмотрено по налогам и авансовым платежам за период владения объектами налогообложения с 1 апреля по 30 июня 2020 года: 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671332" y="5672992"/>
            <a:ext cx="11240948" cy="1384995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 algn="just"/>
            <a:r>
              <a:rPr lang="ru-RU" sz="2800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cs typeface="Arial" pitchFamily="34" charset="0"/>
              </a:rPr>
              <a:t>От налога освобождаются </a:t>
            </a:r>
            <a:r>
              <a:rPr lang="ru-RU" sz="2800" u="sng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cs typeface="Arial" pitchFamily="34" charset="0"/>
              </a:rPr>
              <a:t>только те объекты</a:t>
            </a:r>
            <a:r>
              <a:rPr lang="ru-RU" sz="2800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cs typeface="Arial" pitchFamily="34" charset="0"/>
              </a:rPr>
              <a:t>, которые используются или </a:t>
            </a:r>
            <a:r>
              <a:rPr lang="ru-RU" sz="28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cs typeface="Arial" pitchFamily="34" charset="0"/>
              </a:rPr>
              <a:t>предназначены для использования в предпринимательской или уставной деятельности</a:t>
            </a:r>
            <a:r>
              <a:rPr lang="ru-RU" sz="2800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cs typeface="Arial" pitchFamily="34" charset="0"/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29713986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96653" y="115567"/>
            <a:ext cx="11206294" cy="951487"/>
          </a:xfrm>
        </p:spPr>
        <p:txBody>
          <a:bodyPr/>
          <a:lstStyle/>
          <a:p>
            <a:pPr algn="ct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Страховые взносы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302A372-EB85-4A14-9B9E-6F2305329C24}" type="slidenum">
              <a:rPr lang="ru-RU" smtClean="0">
                <a:solidFill>
                  <a:prstClr val="white"/>
                </a:solidFill>
              </a:rPr>
              <a:pPr>
                <a:defRPr/>
              </a:pPr>
              <a:t>6</a:t>
            </a:fld>
            <a:endParaRPr lang="ru-RU" dirty="0">
              <a:solidFill>
                <a:prstClr val="white"/>
              </a:solidFill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1272" y="1284789"/>
            <a:ext cx="1758615" cy="1758615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1272" y="5169135"/>
            <a:ext cx="1823790" cy="1775700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2291786" y="5217749"/>
            <a:ext cx="9468094" cy="1692771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 algn="just"/>
            <a:r>
              <a:rPr lang="ru-RU" sz="2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снижение</a:t>
            </a:r>
            <a:r>
              <a:rPr lang="ru-RU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фиксированного размера страховых взносов на </a:t>
            </a:r>
            <a:r>
              <a:rPr lang="ru-RU" sz="2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обязательное </a:t>
            </a:r>
            <a:r>
              <a:rPr lang="ru-RU" sz="24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пенсионное</a:t>
            </a:r>
            <a:r>
              <a:rPr lang="ru-RU" sz="2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страхование за </a:t>
            </a:r>
            <a:r>
              <a:rPr lang="ru-RU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2020 </a:t>
            </a:r>
            <a:r>
              <a:rPr lang="ru-RU" sz="2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год:</a:t>
            </a:r>
          </a:p>
          <a:p>
            <a:pPr lvl="0" algn="just"/>
            <a:r>
              <a:rPr lang="ru-RU" sz="2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	</a:t>
            </a:r>
            <a:r>
              <a:rPr lang="ru-RU" sz="24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 было 				стало</a:t>
            </a:r>
          </a:p>
          <a:p>
            <a:pPr lvl="0" algn="just"/>
            <a:r>
              <a:rPr lang="ru-RU" sz="24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	</a:t>
            </a:r>
            <a:r>
              <a:rPr lang="ru-RU" sz="2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</a:t>
            </a:r>
            <a:r>
              <a:rPr lang="ru-RU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32 448 руб. </a:t>
            </a:r>
            <a:r>
              <a:rPr lang="ru-RU" sz="32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	</a:t>
            </a:r>
            <a:r>
              <a:rPr lang="ru-RU" sz="32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20 </a:t>
            </a:r>
            <a:r>
              <a:rPr lang="ru-RU" sz="32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318 </a:t>
            </a:r>
            <a:r>
              <a:rPr lang="ru-RU" sz="32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руб.</a:t>
            </a:r>
            <a:endParaRPr lang="ru-RU" sz="3200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/>
              <a:cs typeface="Arial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2291786" y="995414"/>
            <a:ext cx="9466168" cy="4031873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 algn="just"/>
            <a:r>
              <a:rPr lang="ru-RU" sz="2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снижение</a:t>
            </a:r>
            <a:r>
              <a:rPr lang="ru-RU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тарифа страховых </a:t>
            </a:r>
            <a:r>
              <a:rPr lang="ru-RU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взносов </a:t>
            </a:r>
            <a:r>
              <a:rPr lang="ru-RU" sz="2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отношении выплат в пользу физлиц, начисленных </a:t>
            </a:r>
            <a:r>
              <a:rPr lang="ru-RU" sz="2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 </a:t>
            </a:r>
            <a:r>
              <a:rPr lang="ru-RU" sz="24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апрель, май, </a:t>
            </a:r>
            <a:r>
              <a:rPr lang="ru-RU" sz="2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июнь 2020 года</a:t>
            </a:r>
            <a:r>
              <a:rPr lang="ru-RU" sz="2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					                              </a:t>
            </a:r>
            <a:r>
              <a:rPr lang="ru-RU" sz="24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было            стало</a:t>
            </a:r>
          </a:p>
          <a:p>
            <a:pPr lvl="0" algn="just"/>
            <a:r>
              <a:rPr lang="ru-RU" sz="24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ОПС </a:t>
            </a:r>
            <a:r>
              <a:rPr lang="ru-RU" sz="20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(обязательное пенсионное страхование)               </a:t>
            </a:r>
            <a:r>
              <a:rPr lang="ru-RU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22%         </a:t>
            </a:r>
            <a:r>
              <a:rPr lang="ru-RU" sz="32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0%</a:t>
            </a:r>
          </a:p>
          <a:p>
            <a:pPr lvl="0" algn="just"/>
            <a:r>
              <a:rPr lang="ru-RU" sz="2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ОМС </a:t>
            </a:r>
            <a:r>
              <a:rPr lang="ru-RU" sz="20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(обязательное медицинское страхование)          </a:t>
            </a:r>
            <a:r>
              <a:rPr lang="ru-RU" sz="20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5,1%  </a:t>
            </a:r>
            <a:r>
              <a:rPr lang="ru-RU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</a:t>
            </a:r>
            <a:r>
              <a:rPr lang="ru-RU" sz="32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0%</a:t>
            </a:r>
            <a:endParaRPr lang="ru-RU" sz="3200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/>
              <a:cs typeface="Arial" pitchFamily="34" charset="0"/>
            </a:endParaRPr>
          </a:p>
          <a:p>
            <a:pPr lvl="0"/>
            <a:r>
              <a:rPr lang="ru-RU" sz="2400" b="1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ВНиП</a:t>
            </a:r>
            <a:r>
              <a:rPr lang="ru-RU" sz="24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(обязательное социальное страхование на случай </a:t>
            </a:r>
            <a:r>
              <a:rPr lang="ru-RU" sz="20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временной нетрудоспособности </a:t>
            </a:r>
            <a:r>
              <a:rPr lang="ru-RU" sz="20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в связи с материнством )            </a:t>
            </a:r>
            <a:r>
              <a:rPr lang="ru-RU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2,9%          </a:t>
            </a:r>
            <a:r>
              <a:rPr lang="ru-RU" sz="32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r>
              <a:rPr lang="ru-RU" sz="32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%</a:t>
            </a:r>
          </a:p>
          <a:p>
            <a:pPr lvl="0"/>
            <a:r>
              <a:rPr lang="ru-RU" sz="2800" b="1" u="sng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 расчете по страховым взносам указываем код тарифа плательщика «21»</a:t>
            </a:r>
            <a:endParaRPr lang="ru-RU" sz="2800" b="1" u="sng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713986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4840" y="119386"/>
            <a:ext cx="12176273" cy="1038082"/>
          </a:xfrm>
        </p:spPr>
        <p:txBody>
          <a:bodyPr>
            <a:noAutofit/>
          </a:bodyPr>
          <a:lstStyle/>
          <a:p>
            <a:pPr algn="ctr"/>
            <a:r>
              <a:rPr lang="ru-RU" altLang="ru-RU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Освобождение от уплаты налогов, сборов, страховых взносов</a:t>
            </a:r>
            <a:endParaRPr lang="ru-RU" altLang="ru-RU" sz="3000" cap="all" dirty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8" name="Номер слайда 3"/>
          <p:cNvSpPr>
            <a:spLocks noGrp="1"/>
          </p:cNvSpPr>
          <p:nvPr>
            <p:ph type="sldNum" sz="quarter" idx="10"/>
          </p:nvPr>
        </p:nvSpPr>
        <p:spPr>
          <a:xfrm>
            <a:off x="11987715" y="6536857"/>
            <a:ext cx="533798" cy="380677"/>
          </a:xfrm>
        </p:spPr>
        <p:txBody>
          <a:bodyPr/>
          <a:lstStyle/>
          <a:p>
            <a:pPr>
              <a:defRPr/>
            </a:pPr>
            <a:fld id="{19A5F3D5-A89D-4B20-8332-96F68EDFCDCC}" type="slidenum">
              <a:rPr lang="ru-RU" smtClean="0">
                <a:solidFill>
                  <a:prstClr val="white"/>
                </a:solidFill>
              </a:rPr>
              <a:pPr>
                <a:defRPr/>
              </a:pPr>
              <a:t>7</a:t>
            </a:fld>
            <a:endParaRPr lang="ru-RU" dirty="0">
              <a:solidFill>
                <a:prstClr val="white"/>
              </a:solidFill>
            </a:endParaRPr>
          </a:p>
        </p:txBody>
      </p:sp>
      <p:pic>
        <p:nvPicPr>
          <p:cNvPr id="1026" name="Picture 2" descr="D:\Документы\Доклады\картинки\Internet_20200623_084745_146.jpe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6250" y="851912"/>
            <a:ext cx="2922492" cy="21887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451416" y="983839"/>
            <a:ext cx="4490974" cy="1938992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 algn="just"/>
            <a:r>
              <a:rPr lang="ru-RU" sz="2400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cs typeface="Arial" pitchFamily="34" charset="0"/>
              </a:rPr>
              <a:t>освобождение </a:t>
            </a:r>
            <a:r>
              <a:rPr lang="ru-RU" sz="2400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cs typeface="Arial" pitchFamily="34" charset="0"/>
              </a:rPr>
              <a:t>от </a:t>
            </a:r>
            <a:r>
              <a:rPr lang="ru-RU" sz="2400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cs typeface="Arial" pitchFamily="34" charset="0"/>
              </a:rPr>
              <a:t>уплаты</a:t>
            </a:r>
          </a:p>
          <a:p>
            <a:pPr lvl="0" algn="just"/>
            <a:r>
              <a:rPr lang="ru-RU" sz="2400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cs typeface="Arial" pitchFamily="34" charset="0"/>
              </a:rPr>
              <a:t>налогов</a:t>
            </a:r>
            <a:r>
              <a:rPr lang="ru-RU" sz="2400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cs typeface="Arial" pitchFamily="34" charset="0"/>
              </a:rPr>
              <a:t>, сборов, </a:t>
            </a:r>
            <a:r>
              <a:rPr lang="ru-RU" sz="2400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cs typeface="Arial" pitchFamily="34" charset="0"/>
              </a:rPr>
              <a:t>страховых </a:t>
            </a:r>
            <a:r>
              <a:rPr lang="ru-RU" sz="2400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cs typeface="Arial" pitchFamily="34" charset="0"/>
              </a:rPr>
              <a:t>взносов </a:t>
            </a:r>
            <a:r>
              <a:rPr lang="ru-RU" sz="2400" b="1" dirty="0" smtClean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cs typeface="Arial" pitchFamily="34" charset="0"/>
              </a:rPr>
              <a:t>за </a:t>
            </a:r>
            <a:r>
              <a:rPr lang="ru-RU" sz="2400" b="1" dirty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cs typeface="Arial" pitchFamily="34" charset="0"/>
              </a:rPr>
              <a:t>отчетные налоговые </a:t>
            </a:r>
            <a:r>
              <a:rPr lang="ru-RU" sz="2400" b="1" dirty="0" smtClean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cs typeface="Arial" pitchFamily="34" charset="0"/>
              </a:rPr>
              <a:t>периоды</a:t>
            </a:r>
            <a:r>
              <a:rPr lang="ru-RU" sz="2400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cs typeface="Arial" pitchFamily="34" charset="0"/>
              </a:rPr>
              <a:t>, относящиеся ко </a:t>
            </a:r>
            <a:endParaRPr lang="ru-RU" sz="2400" dirty="0" smtClean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/>
              <a:cs typeface="Arial" pitchFamily="34" charset="0"/>
            </a:endParaRPr>
          </a:p>
          <a:p>
            <a:pPr lvl="0" algn="just"/>
            <a:r>
              <a:rPr lang="ru-RU" sz="2400" b="1" u="sng" dirty="0" smtClean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cs typeface="Arial" pitchFamily="34" charset="0"/>
              </a:rPr>
              <a:t>II </a:t>
            </a:r>
            <a:r>
              <a:rPr lang="ru-RU" sz="2400" b="1" u="sng" dirty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cs typeface="Arial" pitchFamily="34" charset="0"/>
              </a:rPr>
              <a:t>кварталу 2020 года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7664366" y="1006989"/>
            <a:ext cx="4352079" cy="1938992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 algn="just"/>
            <a:r>
              <a:rPr lang="ru-RU" sz="2400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cs typeface="Arial" pitchFamily="34" charset="0"/>
              </a:rPr>
              <a:t>налогоплательщики </a:t>
            </a:r>
            <a:endParaRPr lang="ru-RU" sz="2400" dirty="0" smtClean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/>
              <a:cs typeface="Arial" pitchFamily="34" charset="0"/>
            </a:endParaRPr>
          </a:p>
          <a:p>
            <a:pPr lvl="0" algn="just"/>
            <a:r>
              <a:rPr lang="ru-RU" sz="2400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cs typeface="Arial" pitchFamily="34" charset="0"/>
              </a:rPr>
              <a:t>не </a:t>
            </a:r>
            <a:r>
              <a:rPr lang="ru-RU" sz="2400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cs typeface="Arial" pitchFamily="34" charset="0"/>
              </a:rPr>
              <a:t>освобождены</a:t>
            </a:r>
            <a:r>
              <a:rPr lang="ru-RU" sz="24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cs typeface="Arial" pitchFamily="34" charset="0"/>
              </a:rPr>
              <a:t> </a:t>
            </a:r>
            <a:endParaRPr lang="ru-RU" sz="2400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/>
              <a:cs typeface="Arial" pitchFamily="34" charset="0"/>
            </a:endParaRPr>
          </a:p>
          <a:p>
            <a:pPr lvl="0" algn="just"/>
            <a:r>
              <a:rPr lang="ru-RU" sz="2400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cs typeface="Arial" pitchFamily="34" charset="0"/>
              </a:rPr>
              <a:t>от представления налоговых </a:t>
            </a:r>
            <a:r>
              <a:rPr lang="ru-RU" sz="2400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cs typeface="Arial" pitchFamily="34" charset="0"/>
              </a:rPr>
              <a:t>деклараций </a:t>
            </a:r>
            <a:r>
              <a:rPr lang="ru-RU" sz="2400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cs typeface="Arial" pitchFamily="34" charset="0"/>
              </a:rPr>
              <a:t>с </a:t>
            </a:r>
            <a:r>
              <a:rPr lang="ru-RU" sz="2400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cs typeface="Arial" pitchFamily="34" charset="0"/>
              </a:rPr>
              <a:t>исчисленными суммами налогов</a:t>
            </a:r>
          </a:p>
        </p:txBody>
      </p:sp>
      <p:sp>
        <p:nvSpPr>
          <p:cNvPr id="16" name="Прямоугольник 15"/>
          <p:cNvSpPr/>
          <p:nvPr/>
        </p:nvSpPr>
        <p:spPr>
          <a:xfrm>
            <a:off x="451416" y="3254406"/>
            <a:ext cx="4352079" cy="3416320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/>
            <a:r>
              <a:rPr lang="ru-RU" sz="2400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cs typeface="Arial" pitchFamily="34" charset="0"/>
              </a:rPr>
              <a:t>Для освобождения от уплаты налогов </a:t>
            </a:r>
            <a:r>
              <a:rPr lang="ru-RU" sz="2400" dirty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cs typeface="Arial" pitchFamily="34" charset="0"/>
              </a:rPr>
              <a:t>налогоплательщику</a:t>
            </a:r>
            <a:r>
              <a:rPr lang="ru-RU" sz="2400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cs typeface="Arial" pitchFamily="34" charset="0"/>
              </a:rPr>
              <a:t> </a:t>
            </a:r>
            <a:r>
              <a:rPr lang="ru-RU" sz="2400" b="1" u="sng" dirty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cs typeface="Arial" pitchFamily="34" charset="0"/>
              </a:rPr>
              <a:t>делать ничего не нужно</a:t>
            </a:r>
            <a:r>
              <a:rPr lang="ru-RU" sz="2400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cs typeface="Arial" pitchFamily="34" charset="0"/>
              </a:rPr>
              <a:t>. Налоговый орган самостоятельно обнулит все исчисленные в представленных декларациях суммы, и в вашем состоянии расчетов с бюджетом данные отражаться не будут</a:t>
            </a:r>
            <a:endParaRPr lang="ru-RU" sz="2400" b="1" u="sng" dirty="0">
              <a:solidFill>
                <a:srgbClr val="44DC34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/>
              <a:cs typeface="Arial" pitchFamily="34" charset="0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7675941" y="3262346"/>
            <a:ext cx="4352079" cy="1938992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 algn="just"/>
            <a:r>
              <a:rPr lang="ru-RU" sz="2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cs typeface="Arial" pitchFamily="34" charset="0"/>
              </a:rPr>
              <a:t>НДС, налог на игорный бизнес и НДФЛ за сотрудников</a:t>
            </a:r>
            <a:r>
              <a:rPr lang="ru-RU" sz="2400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cs typeface="Arial" pitchFamily="34" charset="0"/>
              </a:rPr>
              <a:t>: </a:t>
            </a:r>
            <a:endParaRPr lang="ru-RU" sz="2400" dirty="0" smtClean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/>
              <a:cs typeface="Arial" pitchFamily="34" charset="0"/>
            </a:endParaRPr>
          </a:p>
          <a:p>
            <a:pPr lvl="0" algn="just"/>
            <a:r>
              <a:rPr lang="ru-RU" sz="2400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cs typeface="Arial" pitchFamily="34" charset="0"/>
              </a:rPr>
              <a:t>эти </a:t>
            </a:r>
            <a:r>
              <a:rPr lang="ru-RU" sz="2400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cs typeface="Arial" pitchFamily="34" charset="0"/>
              </a:rPr>
              <a:t>налоги нужно </a:t>
            </a:r>
            <a:r>
              <a:rPr lang="ru-RU" sz="2400" b="1" u="sng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cs typeface="Arial" pitchFamily="34" charset="0"/>
              </a:rPr>
              <a:t>уплатить</a:t>
            </a:r>
            <a:r>
              <a:rPr lang="ru-RU" sz="2400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cs typeface="Arial" pitchFamily="34" charset="0"/>
              </a:rPr>
              <a:t> в общем порядке</a:t>
            </a:r>
          </a:p>
        </p:txBody>
      </p:sp>
    </p:spTree>
    <p:extLst>
      <p:ext uri="{BB962C8B-B14F-4D97-AF65-F5344CB8AC3E}">
        <p14:creationId xmlns:p14="http://schemas.microsoft.com/office/powerpoint/2010/main" val="39640914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4840" y="119386"/>
            <a:ext cx="12176273" cy="1038082"/>
          </a:xfrm>
        </p:spPr>
        <p:txBody>
          <a:bodyPr>
            <a:noAutofit/>
          </a:bodyPr>
          <a:lstStyle/>
          <a:p>
            <a:pPr algn="ctr"/>
            <a:r>
              <a:rPr lang="ru-RU" altLang="ru-RU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Освобождение от налогообложения НДФЛ</a:t>
            </a:r>
            <a:endParaRPr lang="ru-RU" altLang="ru-RU" sz="3000" cap="all" dirty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8" name="Номер слайда 3"/>
          <p:cNvSpPr>
            <a:spLocks noGrp="1"/>
          </p:cNvSpPr>
          <p:nvPr>
            <p:ph type="sldNum" sz="quarter" idx="10"/>
          </p:nvPr>
        </p:nvSpPr>
        <p:spPr>
          <a:xfrm>
            <a:off x="11987715" y="6536857"/>
            <a:ext cx="533798" cy="380677"/>
          </a:xfrm>
        </p:spPr>
        <p:txBody>
          <a:bodyPr/>
          <a:lstStyle/>
          <a:p>
            <a:pPr>
              <a:defRPr/>
            </a:pPr>
            <a:fld id="{19A5F3D5-A89D-4B20-8332-96F68EDFCDCC}" type="slidenum">
              <a:rPr lang="ru-RU" smtClean="0">
                <a:solidFill>
                  <a:prstClr val="white"/>
                </a:solidFill>
              </a:rPr>
              <a:pPr>
                <a:defRPr/>
              </a:pPr>
              <a:t>8</a:t>
            </a:fld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694481" y="1122745"/>
            <a:ext cx="11146419" cy="1569660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 algn="just"/>
            <a:r>
              <a:rPr lang="ru-RU" sz="3200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cs typeface="Arial" pitchFamily="34" charset="0"/>
              </a:rPr>
              <a:t>Деньги выплачивались </a:t>
            </a:r>
            <a:r>
              <a:rPr lang="ru-RU" sz="3200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cs typeface="Arial" pitchFamily="34" charset="0"/>
              </a:rPr>
              <a:t>на основании закона, акта президента или </a:t>
            </a:r>
            <a:r>
              <a:rPr lang="ru-RU" sz="3200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cs typeface="Arial" pitchFamily="34" charset="0"/>
              </a:rPr>
              <a:t>правительства </a:t>
            </a:r>
            <a:r>
              <a:rPr lang="ru-RU" sz="3200" b="1" u="sng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cs typeface="Arial" pitchFamily="34" charset="0"/>
              </a:rPr>
              <a:t>за счет средств федерального </a:t>
            </a:r>
            <a:r>
              <a:rPr lang="ru-RU" sz="3200" b="1" u="sng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cs typeface="Arial" pitchFamily="34" charset="0"/>
              </a:rPr>
              <a:t>или регионального бюджетов</a:t>
            </a:r>
          </a:p>
        </p:txBody>
      </p:sp>
      <p:sp>
        <p:nvSpPr>
          <p:cNvPr id="16" name="Прямоугольник 15"/>
          <p:cNvSpPr/>
          <p:nvPr/>
        </p:nvSpPr>
        <p:spPr>
          <a:xfrm>
            <a:off x="1400535" y="3196100"/>
            <a:ext cx="9734309" cy="1015663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/>
            <a:r>
              <a:rPr lang="ru-RU" sz="3000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cs typeface="Arial" pitchFamily="34" charset="0"/>
              </a:rPr>
              <a:t>- за </a:t>
            </a:r>
            <a:r>
              <a:rPr lang="ru-RU" sz="3000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cs typeface="Arial" pitchFamily="34" charset="0"/>
              </a:rPr>
              <a:t>особые условия труда и дополнительную нагрузку;</a:t>
            </a:r>
          </a:p>
          <a:p>
            <a:pPr lvl="0"/>
            <a:r>
              <a:rPr lang="ru-RU" sz="3000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cs typeface="Arial" pitchFamily="34" charset="0"/>
              </a:rPr>
              <a:t>- за выполнение особо важных </a:t>
            </a:r>
            <a:r>
              <a:rPr lang="ru-RU" sz="3000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cs typeface="Arial" pitchFamily="34" charset="0"/>
              </a:rPr>
              <a:t>работ</a:t>
            </a:r>
            <a:endParaRPr lang="ru-RU" sz="3000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/>
              <a:cs typeface="Arial" pitchFamily="34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1400535" y="4713538"/>
            <a:ext cx="9734309" cy="2246769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/>
            <a:r>
              <a:rPr lang="ru-RU" sz="2800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cs typeface="Arial" pitchFamily="34" charset="0"/>
              </a:rPr>
              <a:t>лицам, участвующим в выявлении, предупреждении и устранении последствий распространения </a:t>
            </a:r>
            <a:r>
              <a:rPr lang="en-US" sz="2800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cs typeface="Arial" pitchFamily="34" charset="0"/>
              </a:rPr>
              <a:t>COVID-19</a:t>
            </a:r>
            <a:r>
              <a:rPr lang="ru-RU" sz="2800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cs typeface="Arial" pitchFamily="34" charset="0"/>
              </a:rPr>
              <a:t>, </a:t>
            </a:r>
          </a:p>
          <a:p>
            <a:pPr lvl="0"/>
            <a:r>
              <a:rPr lang="ru-RU" sz="2800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cs typeface="Arial" pitchFamily="34" charset="0"/>
              </a:rPr>
              <a:t>в </a:t>
            </a:r>
            <a:r>
              <a:rPr lang="ru-RU" sz="2800" dirty="0" err="1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cs typeface="Arial" pitchFamily="34" charset="0"/>
              </a:rPr>
              <a:t>т.ч</a:t>
            </a:r>
            <a:r>
              <a:rPr lang="ru-RU" sz="2800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cs typeface="Arial" pitchFamily="34" charset="0"/>
              </a:rPr>
              <a:t>. оказывающим </a:t>
            </a:r>
            <a:r>
              <a:rPr lang="ru-RU" sz="2800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cs typeface="Arial" pitchFamily="34" charset="0"/>
              </a:rPr>
              <a:t>медицинскую помощь или социальные услуги гражданам, у которых </a:t>
            </a:r>
            <a:r>
              <a:rPr lang="ru-RU" sz="2800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cs typeface="Arial" pitchFamily="34" charset="0"/>
              </a:rPr>
              <a:t>выявлен </a:t>
            </a:r>
            <a:r>
              <a:rPr lang="en-US" sz="2800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cs typeface="Arial" pitchFamily="34" charset="0"/>
              </a:rPr>
              <a:t>COVID-19</a:t>
            </a:r>
            <a:r>
              <a:rPr lang="ru-RU" sz="2800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cs typeface="Arial" pitchFamily="34" charset="0"/>
              </a:rPr>
              <a:t>, </a:t>
            </a:r>
            <a:r>
              <a:rPr lang="ru-RU" sz="2800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cs typeface="Arial" pitchFamily="34" charset="0"/>
              </a:rPr>
              <a:t>и лицам из групп риска заражения </a:t>
            </a:r>
            <a:r>
              <a:rPr lang="en-US" sz="2800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cs typeface="Arial" pitchFamily="34" charset="0"/>
              </a:rPr>
              <a:t>COVID-19</a:t>
            </a:r>
            <a:endParaRPr lang="ru-RU" sz="2800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/>
              <a:cs typeface="Arial" pitchFamily="34" charset="0"/>
            </a:endParaRPr>
          </a:p>
        </p:txBody>
      </p:sp>
      <p:sp>
        <p:nvSpPr>
          <p:cNvPr id="3" name="Стрелка вниз 2"/>
          <p:cNvSpPr/>
          <p:nvPr/>
        </p:nvSpPr>
        <p:spPr>
          <a:xfrm>
            <a:off x="6047771" y="2692405"/>
            <a:ext cx="439838" cy="501775"/>
          </a:xfrm>
          <a:prstGeom prst="downArrow">
            <a:avLst/>
          </a:prstGeom>
          <a:solidFill>
            <a:schemeClr val="accent4">
              <a:lumMod val="75000"/>
            </a:schemeClr>
          </a:solidFill>
        </p:spPr>
        <p:txBody>
          <a:bodyPr wrap="square" rtlCol="0" anchor="ctr">
            <a:spAutoFit/>
          </a:bodyPr>
          <a:lstStyle/>
          <a:p>
            <a:pPr algn="ctr" eaLnBrk="1" hangingPunct="1">
              <a:spcBef>
                <a:spcPts val="0"/>
              </a:spcBef>
            </a:pPr>
            <a:endParaRPr lang="ru-RU" b="1" dirty="0" smtClean="0">
              <a:solidFill>
                <a:srgbClr val="C00000"/>
              </a:solidFill>
              <a:latin typeface="Arial Narrow" pitchFamily="34" charset="0"/>
            </a:endParaRPr>
          </a:p>
        </p:txBody>
      </p:sp>
      <p:sp>
        <p:nvSpPr>
          <p:cNvPr id="11" name="Стрелка вниз 10"/>
          <p:cNvSpPr/>
          <p:nvPr/>
        </p:nvSpPr>
        <p:spPr>
          <a:xfrm>
            <a:off x="6020761" y="4211763"/>
            <a:ext cx="439838" cy="501775"/>
          </a:xfrm>
          <a:prstGeom prst="downArrow">
            <a:avLst/>
          </a:prstGeom>
          <a:solidFill>
            <a:schemeClr val="accent4">
              <a:lumMod val="75000"/>
            </a:schemeClr>
          </a:solidFill>
        </p:spPr>
        <p:txBody>
          <a:bodyPr wrap="square" rtlCol="0" anchor="ctr">
            <a:spAutoFit/>
          </a:bodyPr>
          <a:lstStyle/>
          <a:p>
            <a:pPr algn="ctr" eaLnBrk="1" hangingPunct="1">
              <a:spcBef>
                <a:spcPts val="0"/>
              </a:spcBef>
            </a:pPr>
            <a:endParaRPr lang="ru-RU" b="1" dirty="0" smtClean="0">
              <a:solidFill>
                <a:srgbClr val="C00000"/>
              </a:solidFill>
              <a:latin typeface="Arial Narrow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457567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302A372-EB85-4A14-9B9E-6F2305329C24}" type="slidenum">
              <a:rPr lang="ru-RU" smtClean="0">
                <a:solidFill>
                  <a:prstClr val="white"/>
                </a:solidFill>
              </a:rPr>
              <a:pPr>
                <a:defRPr/>
              </a:pPr>
              <a:t>9</a:t>
            </a:fld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8" name="Заголовок 1"/>
          <p:cNvSpPr txBox="1">
            <a:spLocks/>
          </p:cNvSpPr>
          <p:nvPr/>
        </p:nvSpPr>
        <p:spPr bwMode="auto">
          <a:xfrm>
            <a:off x="555585" y="163263"/>
            <a:ext cx="11840901" cy="951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680" rIns="0" bIns="4568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336" b="1" kern="1200">
                <a:solidFill>
                  <a:srgbClr val="104E72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336" b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336" b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336" b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336" b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476245" algn="l" rtl="0" fontAlgn="base">
              <a:spcBef>
                <a:spcPct val="0"/>
              </a:spcBef>
              <a:spcAft>
                <a:spcPct val="0"/>
              </a:spcAft>
              <a:defRPr sz="3336" b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952488" algn="l" rtl="0" fontAlgn="base">
              <a:spcBef>
                <a:spcPct val="0"/>
              </a:spcBef>
              <a:spcAft>
                <a:spcPct val="0"/>
              </a:spcAft>
              <a:defRPr sz="3336" b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1428733" algn="l" rtl="0" fontAlgn="base">
              <a:spcBef>
                <a:spcPct val="0"/>
              </a:spcBef>
              <a:spcAft>
                <a:spcPct val="0"/>
              </a:spcAft>
              <a:defRPr sz="3336" b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1904978" algn="l" rtl="0" fontAlgn="base">
              <a:spcBef>
                <a:spcPct val="0"/>
              </a:spcBef>
              <a:spcAft>
                <a:spcPct val="0"/>
              </a:spcAft>
              <a:defRPr sz="3336" b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defTabSz="914400"/>
            <a:r>
              <a:rPr lang="ru-RU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Особенности учета субсидий по Постановлению Правительства РФ от 24.04.2020 № 576</a:t>
            </a:r>
            <a:endParaRPr lang="ru-RU" sz="3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798653" y="1295371"/>
            <a:ext cx="10951584" cy="1077218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 algn="just"/>
            <a:r>
              <a:rPr lang="ru-RU" sz="3200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cs typeface="Arial" pitchFamily="34" charset="0"/>
              </a:rPr>
              <a:t>субсидия </a:t>
            </a:r>
            <a:r>
              <a:rPr lang="ru-RU" sz="3200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cs typeface="Arial" pitchFamily="34" charset="0"/>
              </a:rPr>
              <a:t>у их получателей </a:t>
            </a:r>
            <a:r>
              <a:rPr lang="ru-RU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cs typeface="Arial" pitchFamily="34" charset="0"/>
              </a:rPr>
              <a:t>не </a:t>
            </a:r>
            <a:r>
              <a:rPr lang="ru-RU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cs typeface="Arial" pitchFamily="34" charset="0"/>
              </a:rPr>
              <a:t>облагается</a:t>
            </a:r>
            <a:r>
              <a:rPr lang="ru-RU" sz="3200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cs typeface="Arial" pitchFamily="34" charset="0"/>
              </a:rPr>
              <a:t> </a:t>
            </a:r>
            <a:r>
              <a:rPr lang="ru-RU" sz="3200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cs typeface="Arial" pitchFamily="34" charset="0"/>
              </a:rPr>
              <a:t>НДФЛ, налогом на прибыль, налогом при УСН или ЕСХН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798653" y="2609732"/>
            <a:ext cx="10986313" cy="584775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 algn="just"/>
            <a:r>
              <a:rPr lang="ru-RU" sz="3200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cs typeface="Arial" pitchFamily="34" charset="0"/>
              </a:rPr>
              <a:t>с</a:t>
            </a:r>
            <a:r>
              <a:rPr lang="ru-RU" sz="3200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cs typeface="Arial" pitchFamily="34" charset="0"/>
              </a:rPr>
              <a:t>убсидии </a:t>
            </a:r>
            <a:r>
              <a:rPr lang="ru-RU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cs typeface="Arial" pitchFamily="34" charset="0"/>
              </a:rPr>
              <a:t>не учитывают </a:t>
            </a:r>
            <a:r>
              <a:rPr lang="ru-RU" sz="3200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cs typeface="Arial" pitchFamily="34" charset="0"/>
              </a:rPr>
              <a:t>во внереализационных </a:t>
            </a:r>
            <a:r>
              <a:rPr lang="ru-RU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cs typeface="Arial" pitchFamily="34" charset="0"/>
              </a:rPr>
              <a:t>доходах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798653" y="3545958"/>
            <a:ext cx="10951584" cy="1077218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 algn="just"/>
            <a:r>
              <a:rPr lang="ru-RU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cs typeface="Arial" pitchFamily="34" charset="0"/>
              </a:rPr>
              <a:t>расходы</a:t>
            </a:r>
            <a:r>
              <a:rPr lang="ru-RU" sz="3200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cs typeface="Arial" pitchFamily="34" charset="0"/>
              </a:rPr>
              <a:t>, произведенные за счет указанных субсидий, </a:t>
            </a:r>
            <a:endParaRPr lang="ru-RU" sz="3200" dirty="0" smtClean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/>
              <a:cs typeface="Arial" pitchFamily="34" charset="0"/>
            </a:endParaRPr>
          </a:p>
          <a:p>
            <a:pPr lvl="0" algn="just"/>
            <a:r>
              <a:rPr lang="ru-RU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cs typeface="Arial" pitchFamily="34" charset="0"/>
              </a:rPr>
              <a:t>не учитывают </a:t>
            </a:r>
            <a:r>
              <a:rPr lang="ru-RU" sz="3200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cs typeface="Arial" pitchFamily="34" charset="0"/>
              </a:rPr>
              <a:t>для целей налогообложения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798653" y="5076780"/>
            <a:ext cx="10951584" cy="1569660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/>
            <a:r>
              <a:rPr lang="ru-RU" sz="3200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cs typeface="Arial" pitchFamily="34" charset="0"/>
              </a:rPr>
              <a:t>п</a:t>
            </a:r>
            <a:r>
              <a:rPr lang="ru-RU" sz="3200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cs typeface="Arial" pitchFamily="34" charset="0"/>
              </a:rPr>
              <a:t>о оплаченной за счет средств субсидии покупке, </a:t>
            </a:r>
            <a:r>
              <a:rPr lang="ru-RU" sz="3200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cs typeface="Arial" pitchFamily="34" charset="0"/>
              </a:rPr>
              <a:t>налогоплательщик вправе </a:t>
            </a:r>
            <a:r>
              <a:rPr lang="ru-RU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cs typeface="Arial" pitchFamily="34" charset="0"/>
              </a:rPr>
              <a:t>принять НДС к вычету и </a:t>
            </a:r>
            <a:endParaRPr lang="ru-RU" sz="32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/>
              <a:cs typeface="Arial" pitchFamily="34" charset="0"/>
            </a:endParaRPr>
          </a:p>
          <a:p>
            <a:pPr lvl="0"/>
            <a:r>
              <a:rPr lang="ru-RU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cs typeface="Arial" pitchFamily="34" charset="0"/>
              </a:rPr>
              <a:t>не </a:t>
            </a:r>
            <a:r>
              <a:rPr lang="ru-RU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cs typeface="Arial" pitchFamily="34" charset="0"/>
              </a:rPr>
              <a:t>восстанавливать</a:t>
            </a:r>
          </a:p>
        </p:txBody>
      </p:sp>
    </p:spTree>
    <p:extLst>
      <p:ext uri="{BB962C8B-B14F-4D97-AF65-F5344CB8AC3E}">
        <p14:creationId xmlns:p14="http://schemas.microsoft.com/office/powerpoint/2010/main" val="9369009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Специальное оформление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 wrap="square">
        <a:spAutoFit/>
      </a:bodyPr>
      <a:lstStyle>
        <a:defPPr algn="ctr" eaLnBrk="1" hangingPunct="1">
          <a:spcBef>
            <a:spcPts val="0"/>
          </a:spcBef>
          <a:defRPr b="1" dirty="0" smtClean="0">
            <a:solidFill>
              <a:srgbClr val="009900"/>
            </a:solidFill>
            <a:latin typeface="Arial Narrow" pitchFamily="34" charset="0"/>
          </a:defRPr>
        </a:defPPr>
      </a:lstStyle>
    </a:spDef>
  </a:objectDefaults>
  <a:extraClrSchemeLst/>
</a:theme>
</file>

<file path=ppt/theme/theme2.xml><?xml version="1.0" encoding="utf-8"?>
<a:theme xmlns:a="http://schemas.openxmlformats.org/drawingml/2006/main" name="7_Специальное оформление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 wrap="square">
        <a:spAutoFit/>
      </a:bodyPr>
      <a:lstStyle>
        <a:defPPr algn="ctr" eaLnBrk="1" hangingPunct="1">
          <a:spcBef>
            <a:spcPts val="0"/>
          </a:spcBef>
          <a:defRPr b="1" dirty="0" smtClean="0">
            <a:solidFill>
              <a:srgbClr val="009900"/>
            </a:solidFill>
            <a:latin typeface="Arial Narrow" pitchFamily="34" charset="0"/>
          </a:defRPr>
        </a:defPPr>
      </a:lstStyle>
    </a:spDef>
  </a:objectDefaults>
  <a:extraClrSchemeLst/>
</a:theme>
</file>

<file path=ppt/theme/theme3.xml><?xml version="1.0" encoding="utf-8"?>
<a:theme xmlns:a="http://schemas.openxmlformats.org/drawingml/2006/main" name="1_Специальное оформление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 wrap="square">
        <a:spAutoFit/>
      </a:bodyPr>
      <a:lstStyle>
        <a:defPPr algn="ctr" eaLnBrk="1" hangingPunct="1">
          <a:spcBef>
            <a:spcPts val="0"/>
          </a:spcBef>
          <a:defRPr b="1" dirty="0" smtClean="0">
            <a:solidFill>
              <a:srgbClr val="009900"/>
            </a:solidFill>
            <a:latin typeface="Arial Narrow" pitchFamily="34" charset="0"/>
          </a:defRPr>
        </a:defPPr>
      </a:lstStyle>
    </a:spDef>
  </a:objectDefaults>
  <a:extraClrSchemeLst/>
</a:theme>
</file>

<file path=ppt/theme/theme4.xml><?xml version="1.0" encoding="utf-8"?>
<a:theme xmlns:a="http://schemas.openxmlformats.org/drawingml/2006/main" name="2_Специальное оформление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 wrap="square">
        <a:spAutoFit/>
      </a:bodyPr>
      <a:lstStyle>
        <a:defPPr algn="ctr" eaLnBrk="1" hangingPunct="1">
          <a:spcBef>
            <a:spcPts val="0"/>
          </a:spcBef>
          <a:defRPr b="1" dirty="0" smtClean="0">
            <a:solidFill>
              <a:srgbClr val="009900"/>
            </a:solidFill>
            <a:latin typeface="Arial Narrow" pitchFamily="34" charset="0"/>
          </a:defRPr>
        </a:defPPr>
      </a:lstStyle>
    </a:spDef>
  </a:objectDefaults>
  <a:extraClrSchemeLst/>
</a:theme>
</file>

<file path=ppt/theme/theme5.xml><?xml version="1.0" encoding="utf-8"?>
<a:theme xmlns:a="http://schemas.openxmlformats.org/drawingml/2006/main" name="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52214</TotalTime>
  <Words>639</Words>
  <Application>Microsoft Office PowerPoint</Application>
  <PresentationFormat>Произвольный</PresentationFormat>
  <Paragraphs>94</Paragraphs>
  <Slides>10</Slides>
  <Notes>5</Notes>
  <HiddenSlides>0</HiddenSlides>
  <MMClips>0</MMClips>
  <ScaleCrop>false</ScaleCrop>
  <HeadingPairs>
    <vt:vector size="4" baseType="variant">
      <vt:variant>
        <vt:lpstr>Тема</vt:lpstr>
      </vt:variant>
      <vt:variant>
        <vt:i4>5</vt:i4>
      </vt:variant>
      <vt:variant>
        <vt:lpstr>Заголовки слайдов</vt:lpstr>
      </vt:variant>
      <vt:variant>
        <vt:i4>10</vt:i4>
      </vt:variant>
    </vt:vector>
  </HeadingPairs>
  <TitlesOfParts>
    <vt:vector size="15" baseType="lpstr">
      <vt:lpstr>Специальное оформление</vt:lpstr>
      <vt:lpstr>7_Специальное оформление</vt:lpstr>
      <vt:lpstr>1_Специальное оформление</vt:lpstr>
      <vt:lpstr>2_Специальное оформление</vt:lpstr>
      <vt:lpstr>Тема Office</vt:lpstr>
      <vt:lpstr>Презентация PowerPoint</vt:lpstr>
      <vt:lpstr>Освобождение от уплаты налогов, сборов, страховых взносов</vt:lpstr>
      <vt:lpstr>Проверка возможности освобождения от уплаты налогов можно на сайте ФНС России service.nalog.ru/covid4/</vt:lpstr>
      <vt:lpstr>Налоги на доходы</vt:lpstr>
      <vt:lpstr>Налоги на имущество</vt:lpstr>
      <vt:lpstr>Страховые взносы</vt:lpstr>
      <vt:lpstr>Освобождение от уплаты налогов, сборов, страховых взносов</vt:lpstr>
      <vt:lpstr>Освобождение от налогообложения НДФЛ</vt:lpstr>
      <vt:lpstr>Презентация PowerPoint</vt:lpstr>
      <vt:lpstr>Освобождение от налогообложения доходов в виде списания льготного кредита на возобновление деятельности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Ekaterina Ivanova</dc:creator>
  <cp:lastModifiedBy>Халиманчик Валерий Леонидович</cp:lastModifiedBy>
  <cp:revision>950</cp:revision>
  <cp:lastPrinted>2020-04-27T15:30:32Z</cp:lastPrinted>
  <dcterms:created xsi:type="dcterms:W3CDTF">2019-04-30T10:46:03Z</dcterms:created>
  <dcterms:modified xsi:type="dcterms:W3CDTF">2020-06-29T11:10:04Z</dcterms:modified>
</cp:coreProperties>
</file>